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0" r:id="rId3"/>
    <p:sldId id="262" r:id="rId4"/>
    <p:sldId id="256" r:id="rId5"/>
    <p:sldId id="268" r:id="rId6"/>
    <p:sldId id="263" r:id="rId7"/>
    <p:sldId id="269" r:id="rId8"/>
    <p:sldId id="264" r:id="rId9"/>
    <p:sldId id="270" r:id="rId10"/>
    <p:sldId id="265" r:id="rId11"/>
    <p:sldId id="271" r:id="rId12"/>
    <p:sldId id="266" r:id="rId13"/>
    <p:sldId id="267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57229-6F5B-5182-4F38-25121DDB08F2}" v="9" dt="2022-01-17T09:23:30.344"/>
    <p1510:client id="{49DB0B62-72AC-4156-9554-82B2999661DC}" v="257" dt="2022-01-17T12:59:42.068"/>
    <p1510:client id="{963CEA60-4A33-254A-942B-7DAF20CEE149}" v="52" dt="2022-01-24T10:04:04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Pillaert" userId="S::u0108174@vives.be::039d489f-6377-49bd-b960-3db3f7e54f8a" providerId="AD" clId="Web-{9F526D91-DDF8-7C51-49A6-1D4E5D34ADD0}"/>
    <pc:docChg chg="addSld delSld modSld sldOrd">
      <pc:chgData name="Justine Pillaert" userId="S::u0108174@vives.be::039d489f-6377-49bd-b960-3db3f7e54f8a" providerId="AD" clId="Web-{9F526D91-DDF8-7C51-49A6-1D4E5D34ADD0}" dt="2022-01-13T10:15:28.825" v="255" actId="14100"/>
      <pc:docMkLst>
        <pc:docMk/>
      </pc:docMkLst>
      <pc:sldChg chg="addSp modSp">
        <pc:chgData name="Justine Pillaert" userId="S::u0108174@vives.be::039d489f-6377-49bd-b960-3db3f7e54f8a" providerId="AD" clId="Web-{9F526D91-DDF8-7C51-49A6-1D4E5D34ADD0}" dt="2022-01-13T10:15:28.825" v="255" actId="14100"/>
        <pc:sldMkLst>
          <pc:docMk/>
          <pc:sldMk cId="3261742908" sldId="256"/>
        </pc:sldMkLst>
        <pc:graphicFrameChg chg="mod modGraphic">
          <ac:chgData name="Justine Pillaert" userId="S::u0108174@vives.be::039d489f-6377-49bd-b960-3db3f7e54f8a" providerId="AD" clId="Web-{9F526D91-DDF8-7C51-49A6-1D4E5D34ADD0}" dt="2022-01-13T10:13:00.056" v="234"/>
          <ac:graphicFrameMkLst>
            <pc:docMk/>
            <pc:sldMk cId="3261742908" sldId="256"/>
            <ac:graphicFrameMk id="4" creationId="{D6A69807-0609-46B2-B920-29747929594F}"/>
          </ac:graphicFrameMkLst>
        </pc:graphicFrameChg>
        <pc:picChg chg="add mod">
          <ac:chgData name="Justine Pillaert" userId="S::u0108174@vives.be::039d489f-6377-49bd-b960-3db3f7e54f8a" providerId="AD" clId="Web-{9F526D91-DDF8-7C51-49A6-1D4E5D34ADD0}" dt="2022-01-13T10:12:46.884" v="228" actId="1076"/>
          <ac:picMkLst>
            <pc:docMk/>
            <pc:sldMk cId="3261742908" sldId="256"/>
            <ac:picMk id="2" creationId="{05CFF124-EF0D-4F06-B35B-556000EC1FFD}"/>
          </ac:picMkLst>
        </pc:picChg>
        <pc:picChg chg="add mod">
          <ac:chgData name="Justine Pillaert" userId="S::u0108174@vives.be::039d489f-6377-49bd-b960-3db3f7e54f8a" providerId="AD" clId="Web-{9F526D91-DDF8-7C51-49A6-1D4E5D34ADD0}" dt="2022-01-13T10:13:24.510" v="239" actId="1076"/>
          <ac:picMkLst>
            <pc:docMk/>
            <pc:sldMk cId="3261742908" sldId="256"/>
            <ac:picMk id="3" creationId="{977AC7FD-D6DA-4B12-A213-1797FADC734D}"/>
          </ac:picMkLst>
        </pc:picChg>
        <pc:picChg chg="add mod">
          <ac:chgData name="Justine Pillaert" userId="S::u0108174@vives.be::039d489f-6377-49bd-b960-3db3f7e54f8a" providerId="AD" clId="Web-{9F526D91-DDF8-7C51-49A6-1D4E5D34ADD0}" dt="2022-01-13T10:13:37.900" v="244" actId="1076"/>
          <ac:picMkLst>
            <pc:docMk/>
            <pc:sldMk cId="3261742908" sldId="256"/>
            <ac:picMk id="5" creationId="{7C56CDE6-0E59-4927-A51C-056505F6D281}"/>
          </ac:picMkLst>
        </pc:picChg>
        <pc:picChg chg="add mod">
          <ac:chgData name="Justine Pillaert" userId="S::u0108174@vives.be::039d489f-6377-49bd-b960-3db3f7e54f8a" providerId="AD" clId="Web-{9F526D91-DDF8-7C51-49A6-1D4E5D34ADD0}" dt="2022-01-13T10:14:56.121" v="249" actId="1076"/>
          <ac:picMkLst>
            <pc:docMk/>
            <pc:sldMk cId="3261742908" sldId="256"/>
            <ac:picMk id="6" creationId="{910AE570-BEB6-4926-9857-1C7BCB2256E3}"/>
          </ac:picMkLst>
        </pc:picChg>
        <pc:picChg chg="add mod">
          <ac:chgData name="Justine Pillaert" userId="S::u0108174@vives.be::039d489f-6377-49bd-b960-3db3f7e54f8a" providerId="AD" clId="Web-{9F526D91-DDF8-7C51-49A6-1D4E5D34ADD0}" dt="2022-01-13T10:15:09.653" v="253" actId="14100"/>
          <ac:picMkLst>
            <pc:docMk/>
            <pc:sldMk cId="3261742908" sldId="256"/>
            <ac:picMk id="7" creationId="{CACFD54C-6AC1-42D1-8796-8030B444EC96}"/>
          </ac:picMkLst>
        </pc:picChg>
        <pc:picChg chg="add mod">
          <ac:chgData name="Justine Pillaert" userId="S::u0108174@vives.be::039d489f-6377-49bd-b960-3db3f7e54f8a" providerId="AD" clId="Web-{9F526D91-DDF8-7C51-49A6-1D4E5D34ADD0}" dt="2022-01-13T10:15:28.825" v="255" actId="14100"/>
          <ac:picMkLst>
            <pc:docMk/>
            <pc:sldMk cId="3261742908" sldId="256"/>
            <ac:picMk id="8" creationId="{A4466F44-B7F0-4F4A-99FA-85B9B0FBF4E1}"/>
          </ac:picMkLst>
        </pc:picChg>
        <pc:picChg chg="mod">
          <ac:chgData name="Justine Pillaert" userId="S::u0108174@vives.be::039d489f-6377-49bd-b960-3db3f7e54f8a" providerId="AD" clId="Web-{9F526D91-DDF8-7C51-49A6-1D4E5D34ADD0}" dt="2022-01-13T10:00:38.131" v="191" actId="1076"/>
          <ac:picMkLst>
            <pc:docMk/>
            <pc:sldMk cId="3261742908" sldId="256"/>
            <ac:picMk id="1027" creationId="{773DE99B-7C24-48AF-A226-9164B452D270}"/>
          </ac:picMkLst>
        </pc:picChg>
        <pc:picChg chg="mod">
          <ac:chgData name="Justine Pillaert" userId="S::u0108174@vives.be::039d489f-6377-49bd-b960-3db3f7e54f8a" providerId="AD" clId="Web-{9F526D91-DDF8-7C51-49A6-1D4E5D34ADD0}" dt="2022-01-13T10:00:46.210" v="195" actId="1076"/>
          <ac:picMkLst>
            <pc:docMk/>
            <pc:sldMk cId="3261742908" sldId="256"/>
            <ac:picMk id="1029" creationId="{897F7BD1-1CC0-494F-81C9-112FC1F17DB0}"/>
          </ac:picMkLst>
        </pc:picChg>
        <pc:picChg chg="mod">
          <ac:chgData name="Justine Pillaert" userId="S::u0108174@vives.be::039d489f-6377-49bd-b960-3db3f7e54f8a" providerId="AD" clId="Web-{9F526D91-DDF8-7C51-49A6-1D4E5D34ADD0}" dt="2022-01-13T10:00:56.429" v="199" actId="1076"/>
          <ac:picMkLst>
            <pc:docMk/>
            <pc:sldMk cId="3261742908" sldId="256"/>
            <ac:picMk id="1031" creationId="{19255005-DF9A-4B8A-AC57-27156BB682E2}"/>
          </ac:picMkLst>
        </pc:picChg>
        <pc:picChg chg="mod">
          <ac:chgData name="Justine Pillaert" userId="S::u0108174@vives.be::039d489f-6377-49bd-b960-3db3f7e54f8a" providerId="AD" clId="Web-{9F526D91-DDF8-7C51-49A6-1D4E5D34ADD0}" dt="2022-01-13T10:00:52.085" v="197" actId="1076"/>
          <ac:picMkLst>
            <pc:docMk/>
            <pc:sldMk cId="3261742908" sldId="256"/>
            <ac:picMk id="1034" creationId="{BB7ABEE9-D57F-4623-824B-4656DEC1A5F1}"/>
          </ac:picMkLst>
        </pc:picChg>
        <pc:picChg chg="mod">
          <ac:chgData name="Justine Pillaert" userId="S::u0108174@vives.be::039d489f-6377-49bd-b960-3db3f7e54f8a" providerId="AD" clId="Web-{9F526D91-DDF8-7C51-49A6-1D4E5D34ADD0}" dt="2022-01-13T10:00:54.444" v="198" actId="1076"/>
          <ac:picMkLst>
            <pc:docMk/>
            <pc:sldMk cId="3261742908" sldId="256"/>
            <ac:picMk id="1036" creationId="{D7C8FA5F-34E7-449D-A1AA-7750DADE09E3}"/>
          </ac:picMkLst>
        </pc:picChg>
        <pc:picChg chg="mod">
          <ac:chgData name="Justine Pillaert" userId="S::u0108174@vives.be::039d489f-6377-49bd-b960-3db3f7e54f8a" providerId="AD" clId="Web-{9F526D91-DDF8-7C51-49A6-1D4E5D34ADD0}" dt="2022-01-13T10:00:48.678" v="196" actId="1076"/>
          <ac:picMkLst>
            <pc:docMk/>
            <pc:sldMk cId="3261742908" sldId="256"/>
            <ac:picMk id="1038" creationId="{4479C007-540A-4CBC-AE80-78DB9E9F9594}"/>
          </ac:picMkLst>
        </pc:picChg>
      </pc:sldChg>
      <pc:sldChg chg="del">
        <pc:chgData name="Justine Pillaert" userId="S::u0108174@vives.be::039d489f-6377-49bd-b960-3db3f7e54f8a" providerId="AD" clId="Web-{9F526D91-DDF8-7C51-49A6-1D4E5D34ADD0}" dt="2022-01-13T09:29:20.826" v="64"/>
        <pc:sldMkLst>
          <pc:docMk/>
          <pc:sldMk cId="212361629" sldId="257"/>
        </pc:sldMkLst>
      </pc:sldChg>
      <pc:sldChg chg="new del ord">
        <pc:chgData name="Justine Pillaert" userId="S::u0108174@vives.be::039d489f-6377-49bd-b960-3db3f7e54f8a" providerId="AD" clId="Web-{9F526D91-DDF8-7C51-49A6-1D4E5D34ADD0}" dt="2022-01-13T09:28:19.512" v="3"/>
        <pc:sldMkLst>
          <pc:docMk/>
          <pc:sldMk cId="1251486225" sldId="259"/>
        </pc:sldMkLst>
      </pc:sldChg>
      <pc:sldChg chg="addSp modSp add replId modNotes">
        <pc:chgData name="Justine Pillaert" userId="S::u0108174@vives.be::039d489f-6377-49bd-b960-3db3f7e54f8a" providerId="AD" clId="Web-{9F526D91-DDF8-7C51-49A6-1D4E5D34ADD0}" dt="2022-01-13T09:42:26.987" v="136"/>
        <pc:sldMkLst>
          <pc:docMk/>
          <pc:sldMk cId="2990443001" sldId="260"/>
        </pc:sldMkLst>
        <pc:graphicFrameChg chg="mod modGraphic">
          <ac:chgData name="Justine Pillaert" userId="S::u0108174@vives.be::039d489f-6377-49bd-b960-3db3f7e54f8a" providerId="AD" clId="Web-{9F526D91-DDF8-7C51-49A6-1D4E5D34ADD0}" dt="2022-01-13T09:28:32.574" v="13" actId="1076"/>
          <ac:graphicFrameMkLst>
            <pc:docMk/>
            <pc:sldMk cId="2990443001" sldId="260"/>
            <ac:graphicFrameMk id="2" creationId="{E95E5993-E871-427B-8823-02E5CFEEB0B2}"/>
          </ac:graphicFrameMkLst>
        </pc:graphicFrameChg>
        <pc:picChg chg="add mod">
          <ac:chgData name="Justine Pillaert" userId="S::u0108174@vives.be::039d489f-6377-49bd-b960-3db3f7e54f8a" providerId="AD" clId="Web-{9F526D91-DDF8-7C51-49A6-1D4E5D34ADD0}" dt="2022-01-13T09:41:47.470" v="108" actId="1076"/>
          <ac:picMkLst>
            <pc:docMk/>
            <pc:sldMk cId="2990443001" sldId="260"/>
            <ac:picMk id="3" creationId="{3C5555C9-DCF9-490D-A7DD-F8FC3CA138BB}"/>
          </ac:picMkLst>
        </pc:picChg>
        <pc:picChg chg="add mod">
          <ac:chgData name="Justine Pillaert" userId="S::u0108174@vives.be::039d489f-6377-49bd-b960-3db3f7e54f8a" providerId="AD" clId="Web-{9F526D91-DDF8-7C51-49A6-1D4E5D34ADD0}" dt="2022-01-13T09:41:49.017" v="109" actId="1076"/>
          <ac:picMkLst>
            <pc:docMk/>
            <pc:sldMk cId="2990443001" sldId="260"/>
            <ac:picMk id="4" creationId="{5FAB3AD9-4A11-410D-8ED8-E4D68B011925}"/>
          </ac:picMkLst>
        </pc:picChg>
        <pc:picChg chg="add mod">
          <ac:chgData name="Justine Pillaert" userId="S::u0108174@vives.be::039d489f-6377-49bd-b960-3db3f7e54f8a" providerId="AD" clId="Web-{9F526D91-DDF8-7C51-49A6-1D4E5D34ADD0}" dt="2022-01-13T09:41:39.189" v="101" actId="1076"/>
          <ac:picMkLst>
            <pc:docMk/>
            <pc:sldMk cId="2990443001" sldId="260"/>
            <ac:picMk id="5" creationId="{94FBC5F8-622B-4D86-9680-AA99D7645A76}"/>
          </ac:picMkLst>
        </pc:picChg>
        <pc:picChg chg="add mod">
          <ac:chgData name="Justine Pillaert" userId="S::u0108174@vives.be::039d489f-6377-49bd-b960-3db3f7e54f8a" providerId="AD" clId="Web-{9F526D91-DDF8-7C51-49A6-1D4E5D34ADD0}" dt="2022-01-13T09:41:43.767" v="105" actId="1076"/>
          <ac:picMkLst>
            <pc:docMk/>
            <pc:sldMk cId="2990443001" sldId="260"/>
            <ac:picMk id="6" creationId="{6E9896E0-EF0A-4AED-85FF-26154A532B0E}"/>
          </ac:picMkLst>
        </pc:picChg>
        <pc:picChg chg="add mod">
          <ac:chgData name="Justine Pillaert" userId="S::u0108174@vives.be::039d489f-6377-49bd-b960-3db3f7e54f8a" providerId="AD" clId="Web-{9F526D91-DDF8-7C51-49A6-1D4E5D34ADD0}" dt="2022-01-13T09:41:45.157" v="106" actId="1076"/>
          <ac:picMkLst>
            <pc:docMk/>
            <pc:sldMk cId="2990443001" sldId="260"/>
            <ac:picMk id="7" creationId="{7D84C129-95C7-4EFA-9C59-8977FB76854E}"/>
          </ac:picMkLst>
        </pc:picChg>
        <pc:picChg chg="add mod">
          <ac:chgData name="Justine Pillaert" userId="S::u0108174@vives.be::039d489f-6377-49bd-b960-3db3f7e54f8a" providerId="AD" clId="Web-{9F526D91-DDF8-7C51-49A6-1D4E5D34ADD0}" dt="2022-01-13T09:41:41.173" v="103" actId="1076"/>
          <ac:picMkLst>
            <pc:docMk/>
            <pc:sldMk cId="2990443001" sldId="260"/>
            <ac:picMk id="8" creationId="{B757B87E-84E5-407B-848C-FE76C3FD568D}"/>
          </ac:picMkLst>
        </pc:picChg>
      </pc:sldChg>
      <pc:sldChg chg="addSp modSp new ord modNotes">
        <pc:chgData name="Justine Pillaert" userId="S::u0108174@vives.be::039d489f-6377-49bd-b960-3db3f7e54f8a" providerId="AD" clId="Web-{9F526D91-DDF8-7C51-49A6-1D4E5D34ADD0}" dt="2022-01-13T09:42:45.847" v="158"/>
        <pc:sldMkLst>
          <pc:docMk/>
          <pc:sldMk cId="3242282147" sldId="261"/>
        </pc:sldMkLst>
        <pc:picChg chg="add mod">
          <ac:chgData name="Justine Pillaert" userId="S::u0108174@vives.be::039d489f-6377-49bd-b960-3db3f7e54f8a" providerId="AD" clId="Web-{9F526D91-DDF8-7C51-49A6-1D4E5D34ADD0}" dt="2022-01-13T09:39:26.623" v="97" actId="1076"/>
          <ac:picMkLst>
            <pc:docMk/>
            <pc:sldMk cId="3242282147" sldId="261"/>
            <ac:picMk id="3" creationId="{D25CE9DB-9C07-40A8-98EF-C32100F4A8BE}"/>
          </ac:picMkLst>
        </pc:picChg>
      </pc:sldChg>
      <pc:sldChg chg="add replId modNotes">
        <pc:chgData name="Justine Pillaert" userId="S::u0108174@vives.be::039d489f-6377-49bd-b960-3db3f7e54f8a" providerId="AD" clId="Web-{9F526D91-DDF8-7C51-49A6-1D4E5D34ADD0}" dt="2022-01-13T09:42:15.908" v="129"/>
        <pc:sldMkLst>
          <pc:docMk/>
          <pc:sldMk cId="3156281070" sldId="262"/>
        </pc:sldMkLst>
      </pc:sldChg>
    </pc:docChg>
  </pc:docChgLst>
  <pc:docChgLst>
    <pc:chgData name="Justine Pillaert" userId="S::u0108174@vives.be::039d489f-6377-49bd-b960-3db3f7e54f8a" providerId="AD" clId="Web-{0B757229-6F5B-5182-4F38-25121DDB08F2}"/>
    <pc:docChg chg="modSld">
      <pc:chgData name="Justine Pillaert" userId="S::u0108174@vives.be::039d489f-6377-49bd-b960-3db3f7e54f8a" providerId="AD" clId="Web-{0B757229-6F5B-5182-4F38-25121DDB08F2}" dt="2022-01-17T09:23:30.344" v="8"/>
      <pc:docMkLst>
        <pc:docMk/>
      </pc:docMkLst>
      <pc:sldChg chg="modSp">
        <pc:chgData name="Justine Pillaert" userId="S::u0108174@vives.be::039d489f-6377-49bd-b960-3db3f7e54f8a" providerId="AD" clId="Web-{0B757229-6F5B-5182-4F38-25121DDB08F2}" dt="2022-01-17T09:20:02.342" v="2" actId="1076"/>
        <pc:sldMkLst>
          <pc:docMk/>
          <pc:sldMk cId="2990443001" sldId="260"/>
        </pc:sldMkLst>
        <pc:picChg chg="mod">
          <ac:chgData name="Justine Pillaert" userId="S::u0108174@vives.be::039d489f-6377-49bd-b960-3db3f7e54f8a" providerId="AD" clId="Web-{0B757229-6F5B-5182-4F38-25121DDB08F2}" dt="2022-01-17T09:20:02.342" v="2" actId="1076"/>
          <ac:picMkLst>
            <pc:docMk/>
            <pc:sldMk cId="2990443001" sldId="260"/>
            <ac:picMk id="3" creationId="{3C5555C9-DCF9-490D-A7DD-F8FC3CA138BB}"/>
          </ac:picMkLst>
        </pc:picChg>
        <pc:picChg chg="mod">
          <ac:chgData name="Justine Pillaert" userId="S::u0108174@vives.be::039d489f-6377-49bd-b960-3db3f7e54f8a" providerId="AD" clId="Web-{0B757229-6F5B-5182-4F38-25121DDB08F2}" dt="2022-01-17T09:20:01.170" v="1" actId="1076"/>
          <ac:picMkLst>
            <pc:docMk/>
            <pc:sldMk cId="2990443001" sldId="260"/>
            <ac:picMk id="8" creationId="{B757B87E-84E5-407B-848C-FE76C3FD568D}"/>
          </ac:picMkLst>
        </pc:picChg>
      </pc:sldChg>
      <pc:sldChg chg="addSp modSp">
        <pc:chgData name="Justine Pillaert" userId="S::u0108174@vives.be::039d489f-6377-49bd-b960-3db3f7e54f8a" providerId="AD" clId="Web-{0B757229-6F5B-5182-4F38-25121DDB08F2}" dt="2022-01-17T09:23:30.344" v="8"/>
        <pc:sldMkLst>
          <pc:docMk/>
          <pc:sldMk cId="549357997" sldId="263"/>
        </pc:sldMkLst>
        <pc:picChg chg="add mod">
          <ac:chgData name="Justine Pillaert" userId="S::u0108174@vives.be::039d489f-6377-49bd-b960-3db3f7e54f8a" providerId="AD" clId="Web-{0B757229-6F5B-5182-4F38-25121DDB08F2}" dt="2022-01-17T09:23:29.329" v="6"/>
          <ac:picMkLst>
            <pc:docMk/>
            <pc:sldMk cId="549357997" sldId="263"/>
            <ac:picMk id="2" creationId="{5890772F-3A65-4658-9B78-6D8ABA9C1E39}"/>
          </ac:picMkLst>
        </pc:picChg>
        <pc:picChg chg="add mod">
          <ac:chgData name="Justine Pillaert" userId="S::u0108174@vives.be::039d489f-6377-49bd-b960-3db3f7e54f8a" providerId="AD" clId="Web-{0B757229-6F5B-5182-4F38-25121DDB08F2}" dt="2022-01-17T09:23:29.922" v="7"/>
          <ac:picMkLst>
            <pc:docMk/>
            <pc:sldMk cId="549357997" sldId="263"/>
            <ac:picMk id="3" creationId="{D71C4DC0-05DF-4B68-A215-D2EB4882571A}"/>
          </ac:picMkLst>
        </pc:picChg>
        <pc:picChg chg="add mod">
          <ac:chgData name="Justine Pillaert" userId="S::u0108174@vives.be::039d489f-6377-49bd-b960-3db3f7e54f8a" providerId="AD" clId="Web-{0B757229-6F5B-5182-4F38-25121DDB08F2}" dt="2022-01-17T09:23:30.344" v="8"/>
          <ac:picMkLst>
            <pc:docMk/>
            <pc:sldMk cId="549357997" sldId="263"/>
            <ac:picMk id="5" creationId="{A529165F-7A17-4720-AFF9-4C5DC186A050}"/>
          </ac:picMkLst>
        </pc:picChg>
      </pc:sldChg>
      <pc:sldChg chg="delSp modSp">
        <pc:chgData name="Justine Pillaert" userId="S::u0108174@vives.be::039d489f-6377-49bd-b960-3db3f7e54f8a" providerId="AD" clId="Web-{0B757229-6F5B-5182-4F38-25121DDB08F2}" dt="2022-01-17T09:22:26.312" v="5"/>
        <pc:sldMkLst>
          <pc:docMk/>
          <pc:sldMk cId="3317892225" sldId="264"/>
        </pc:sldMkLst>
        <pc:picChg chg="del mod">
          <ac:chgData name="Justine Pillaert" userId="S::u0108174@vives.be::039d489f-6377-49bd-b960-3db3f7e54f8a" providerId="AD" clId="Web-{0B757229-6F5B-5182-4F38-25121DDB08F2}" dt="2022-01-17T09:22:26.312" v="5"/>
          <ac:picMkLst>
            <pc:docMk/>
            <pc:sldMk cId="3317892225" sldId="264"/>
            <ac:picMk id="1026" creationId="{0CDB7662-6B27-4EA3-B143-FA861C106E3F}"/>
          </ac:picMkLst>
        </pc:picChg>
      </pc:sldChg>
    </pc:docChg>
  </pc:docChgLst>
  <pc:docChgLst>
    <pc:chgData name="Justine Pillaert" userId="S::u0108174@vives.be::039d489f-6377-49bd-b960-3db3f7e54f8a" providerId="AD" clId="Web-{963CEA60-4A33-254A-942B-7DAF20CEE149}"/>
    <pc:docChg chg="addSld modSld">
      <pc:chgData name="Justine Pillaert" userId="S::u0108174@vives.be::039d489f-6377-49bd-b960-3db3f7e54f8a" providerId="AD" clId="Web-{963CEA60-4A33-254A-942B-7DAF20CEE149}" dt="2022-01-24T10:04:04.868" v="51" actId="1076"/>
      <pc:docMkLst>
        <pc:docMk/>
      </pc:docMkLst>
      <pc:sldChg chg="delSp modSp">
        <pc:chgData name="Justine Pillaert" userId="S::u0108174@vives.be::039d489f-6377-49bd-b960-3db3f7e54f8a" providerId="AD" clId="Web-{963CEA60-4A33-254A-942B-7DAF20CEE149}" dt="2022-01-24T10:02:46.851" v="21" actId="1076"/>
        <pc:sldMkLst>
          <pc:docMk/>
          <pc:sldMk cId="3261742908" sldId="256"/>
        </pc:sldMkLst>
        <pc:spChg chg="del">
          <ac:chgData name="Justine Pillaert" userId="S::u0108174@vives.be::039d489f-6377-49bd-b960-3db3f7e54f8a" providerId="AD" clId="Web-{963CEA60-4A33-254A-942B-7DAF20CEE149}" dt="2022-01-24T10:02:36.585" v="16"/>
          <ac:spMkLst>
            <pc:docMk/>
            <pc:sldMk cId="3261742908" sldId="256"/>
            <ac:spMk id="9" creationId="{22365589-D531-42A9-A341-FEEF3F7C12F7}"/>
          </ac:spMkLst>
        </pc:spChg>
        <pc:picChg chg="mod">
          <ac:chgData name="Justine Pillaert" userId="S::u0108174@vives.be::039d489f-6377-49bd-b960-3db3f7e54f8a" providerId="AD" clId="Web-{963CEA60-4A33-254A-942B-7DAF20CEE149}" dt="2022-01-24T10:02:43.273" v="19" actId="1076"/>
          <ac:picMkLst>
            <pc:docMk/>
            <pc:sldMk cId="3261742908" sldId="256"/>
            <ac:picMk id="2" creationId="{05CFF124-EF0D-4F06-B35B-556000EC1FFD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2:41.694" v="18" actId="1076"/>
          <ac:picMkLst>
            <pc:docMk/>
            <pc:sldMk cId="3261742908" sldId="256"/>
            <ac:picMk id="3" creationId="{977AC7FD-D6DA-4B12-A213-1797FADC734D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2:46.851" v="21" actId="1076"/>
          <ac:picMkLst>
            <pc:docMk/>
            <pc:sldMk cId="3261742908" sldId="256"/>
            <ac:picMk id="5" creationId="{7C56CDE6-0E59-4927-A51C-056505F6D281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2:45.241" v="20" actId="1076"/>
          <ac:picMkLst>
            <pc:docMk/>
            <pc:sldMk cId="3261742908" sldId="256"/>
            <ac:picMk id="6" creationId="{910AE570-BEB6-4926-9857-1C7BCB2256E3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2:32.819" v="15" actId="1076"/>
          <ac:picMkLst>
            <pc:docMk/>
            <pc:sldMk cId="3261742908" sldId="256"/>
            <ac:picMk id="8" creationId="{A4466F44-B7F0-4F4A-99FA-85B9B0FBF4E1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2:30.710" v="13" actId="1076"/>
          <ac:picMkLst>
            <pc:docMk/>
            <pc:sldMk cId="3261742908" sldId="256"/>
            <ac:picMk id="1028" creationId="{443C1E03-FCCF-468C-A804-92A5855DB0C3}"/>
          </ac:picMkLst>
        </pc:picChg>
      </pc:sldChg>
      <pc:sldChg chg="modSp">
        <pc:chgData name="Justine Pillaert" userId="S::u0108174@vives.be::039d489f-6377-49bd-b960-3db3f7e54f8a" providerId="AD" clId="Web-{963CEA60-4A33-254A-942B-7DAF20CEE149}" dt="2022-01-24T10:03:21.805" v="30" actId="1076"/>
        <pc:sldMkLst>
          <pc:docMk/>
          <pc:sldMk cId="549357997" sldId="263"/>
        </pc:sldMkLst>
        <pc:picChg chg="mod">
          <ac:chgData name="Justine Pillaert" userId="S::u0108174@vives.be::039d489f-6377-49bd-b960-3db3f7e54f8a" providerId="AD" clId="Web-{963CEA60-4A33-254A-942B-7DAF20CEE149}" dt="2022-01-24T10:03:21.805" v="30" actId="1076"/>
          <ac:picMkLst>
            <pc:docMk/>
            <pc:sldMk cId="549357997" sldId="263"/>
            <ac:picMk id="1029" creationId="{897F7BD1-1CC0-494F-81C9-112FC1F17DB0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19.430" v="28" actId="1076"/>
          <ac:picMkLst>
            <pc:docMk/>
            <pc:sldMk cId="549357997" sldId="263"/>
            <ac:picMk id="1031" creationId="{19255005-DF9A-4B8A-AC57-27156BB682E2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16.945" v="26" actId="1076"/>
          <ac:picMkLst>
            <pc:docMk/>
            <pc:sldMk cId="549357997" sldId="263"/>
            <ac:picMk id="1034" creationId="{BB7ABEE9-D57F-4623-824B-4656DEC1A5F1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18.195" v="27" actId="1076"/>
          <ac:picMkLst>
            <pc:docMk/>
            <pc:sldMk cId="549357997" sldId="263"/>
            <ac:picMk id="1036" creationId="{D7C8FA5F-34E7-449D-A1AA-7750DADE09E3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20.680" v="29" actId="1076"/>
          <ac:picMkLst>
            <pc:docMk/>
            <pc:sldMk cId="549357997" sldId="263"/>
            <ac:picMk id="1038" creationId="{4479C007-540A-4CBC-AE80-78DB9E9F9594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15.867" v="25" actId="1076"/>
          <ac:picMkLst>
            <pc:docMk/>
            <pc:sldMk cId="549357997" sldId="263"/>
            <ac:picMk id="1062" creationId="{9D041745-260A-44F0-B62D-FA2040484A62}"/>
          </ac:picMkLst>
        </pc:picChg>
      </pc:sldChg>
      <pc:sldChg chg="modSp">
        <pc:chgData name="Justine Pillaert" userId="S::u0108174@vives.be::039d489f-6377-49bd-b960-3db3f7e54f8a" providerId="AD" clId="Web-{963CEA60-4A33-254A-942B-7DAF20CEE149}" dt="2022-01-24T10:03:48.415" v="42" actId="1076"/>
        <pc:sldMkLst>
          <pc:docMk/>
          <pc:sldMk cId="3317892225" sldId="264"/>
        </pc:sldMkLst>
        <pc:picChg chg="mod">
          <ac:chgData name="Justine Pillaert" userId="S::u0108174@vives.be::039d489f-6377-49bd-b960-3db3f7e54f8a" providerId="AD" clId="Web-{963CEA60-4A33-254A-942B-7DAF20CEE149}" dt="2022-01-24T10:03:44.196" v="38" actId="1076"/>
          <ac:picMkLst>
            <pc:docMk/>
            <pc:sldMk cId="3317892225" sldId="264"/>
            <ac:picMk id="8" creationId="{9B77A479-7DC6-45B7-8D04-6681501C302B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43.087" v="37" actId="1076"/>
          <ac:picMkLst>
            <pc:docMk/>
            <pc:sldMk cId="3317892225" sldId="264"/>
            <ac:picMk id="9" creationId="{9ADCF20F-95EC-4D51-994A-3D5C57614799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47.415" v="41" actId="1076"/>
          <ac:picMkLst>
            <pc:docMk/>
            <pc:sldMk cId="3317892225" sldId="264"/>
            <ac:picMk id="10" creationId="{1D52A125-9BA5-488D-B32F-A03C034775D8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45.259" v="39" actId="1076"/>
          <ac:picMkLst>
            <pc:docMk/>
            <pc:sldMk cId="3317892225" sldId="264"/>
            <ac:picMk id="11" creationId="{7A3BAE33-A0AA-4F2E-B7D9-1072B3ED5278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48.415" v="42" actId="1076"/>
          <ac:picMkLst>
            <pc:docMk/>
            <pc:sldMk cId="3317892225" sldId="264"/>
            <ac:picMk id="1044" creationId="{EC0FC6A5-9793-4082-8155-A8EC0BA0EC43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41.821" v="36" actId="1076"/>
          <ac:picMkLst>
            <pc:docMk/>
            <pc:sldMk cId="3317892225" sldId="264"/>
            <ac:picMk id="1050" creationId="{46694723-550C-4B42-9704-FD00B93E68D2}"/>
          </ac:picMkLst>
        </pc:picChg>
      </pc:sldChg>
      <pc:sldChg chg="modSp">
        <pc:chgData name="Justine Pillaert" userId="S::u0108174@vives.be::039d489f-6377-49bd-b960-3db3f7e54f8a" providerId="AD" clId="Web-{963CEA60-4A33-254A-942B-7DAF20CEE149}" dt="2022-01-24T10:04:04.868" v="51" actId="1076"/>
        <pc:sldMkLst>
          <pc:docMk/>
          <pc:sldMk cId="931409292" sldId="265"/>
        </pc:sldMkLst>
        <pc:picChg chg="mod">
          <ac:chgData name="Justine Pillaert" userId="S::u0108174@vives.be::039d489f-6377-49bd-b960-3db3f7e54f8a" providerId="AD" clId="Web-{963CEA60-4A33-254A-942B-7DAF20CEE149}" dt="2022-01-24T10:03:54.337" v="44" actId="1076"/>
          <ac:picMkLst>
            <pc:docMk/>
            <pc:sldMk cId="931409292" sldId="265"/>
            <ac:picMk id="10" creationId="{7DFE3102-D6F7-4F88-A9AA-3D219B5A9A58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4:04.868" v="51" actId="1076"/>
          <ac:picMkLst>
            <pc:docMk/>
            <pc:sldMk cId="931409292" sldId="265"/>
            <ac:picMk id="12" creationId="{8F0AE8A5-B98E-41C0-A14A-27E494E2A867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59.181" v="46" actId="1076"/>
          <ac:picMkLst>
            <pc:docMk/>
            <pc:sldMk cId="931409292" sldId="265"/>
            <ac:picMk id="1030" creationId="{354C9635-39BA-4A6A-B496-830309EE3916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59.712" v="48" actId="1076"/>
          <ac:picMkLst>
            <pc:docMk/>
            <pc:sldMk cId="931409292" sldId="265"/>
            <ac:picMk id="1032" creationId="{4AF2967C-FCE2-4607-A1B5-40F1A0FAA3A7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3:52.931" v="43" actId="1076"/>
          <ac:picMkLst>
            <pc:docMk/>
            <pc:sldMk cId="931409292" sldId="265"/>
            <ac:picMk id="1042" creationId="{92D2D165-CA43-4E4D-B242-85ACADF46D86}"/>
          </ac:picMkLst>
        </pc:picChg>
        <pc:picChg chg="mod">
          <ac:chgData name="Justine Pillaert" userId="S::u0108174@vives.be::039d489f-6377-49bd-b960-3db3f7e54f8a" providerId="AD" clId="Web-{963CEA60-4A33-254A-942B-7DAF20CEE149}" dt="2022-01-24T10:04:03.134" v="50" actId="1076"/>
          <ac:picMkLst>
            <pc:docMk/>
            <pc:sldMk cId="931409292" sldId="265"/>
            <ac:picMk id="1060" creationId="{16097483-BEC3-4189-BA89-C07BAAD521D9}"/>
          </ac:picMkLst>
        </pc:picChg>
      </pc:sldChg>
      <pc:sldChg chg="add replId">
        <pc:chgData name="Justine Pillaert" userId="S::u0108174@vives.be::039d489f-6377-49bd-b960-3db3f7e54f8a" providerId="AD" clId="Web-{963CEA60-4A33-254A-942B-7DAF20CEE149}" dt="2022-01-24T10:02:28.553" v="12"/>
        <pc:sldMkLst>
          <pc:docMk/>
          <pc:sldMk cId="2319734210" sldId="268"/>
        </pc:sldMkLst>
      </pc:sldChg>
      <pc:sldChg chg="add replId">
        <pc:chgData name="Justine Pillaert" userId="S::u0108174@vives.be::039d489f-6377-49bd-b960-3db3f7e54f8a" providerId="AD" clId="Web-{963CEA60-4A33-254A-942B-7DAF20CEE149}" dt="2022-01-24T10:02:55.773" v="22"/>
        <pc:sldMkLst>
          <pc:docMk/>
          <pc:sldMk cId="1665449075" sldId="269"/>
        </pc:sldMkLst>
      </pc:sldChg>
      <pc:sldChg chg="add replId">
        <pc:chgData name="Justine Pillaert" userId="S::u0108174@vives.be::039d489f-6377-49bd-b960-3db3f7e54f8a" providerId="AD" clId="Web-{963CEA60-4A33-254A-942B-7DAF20CEE149}" dt="2022-01-24T10:02:58.914" v="23"/>
        <pc:sldMkLst>
          <pc:docMk/>
          <pc:sldMk cId="3650248553" sldId="270"/>
        </pc:sldMkLst>
      </pc:sldChg>
      <pc:sldChg chg="add replId">
        <pc:chgData name="Justine Pillaert" userId="S::u0108174@vives.be::039d489f-6377-49bd-b960-3db3f7e54f8a" providerId="AD" clId="Web-{963CEA60-4A33-254A-942B-7DAF20CEE149}" dt="2022-01-24T10:03:01.226" v="24"/>
        <pc:sldMkLst>
          <pc:docMk/>
          <pc:sldMk cId="3862103241" sldId="271"/>
        </pc:sldMkLst>
      </pc:sldChg>
    </pc:docChg>
  </pc:docChgLst>
  <pc:docChgLst>
    <pc:chgData name="Justine Pillaert" userId="039d489f-6377-49bd-b960-3db3f7e54f8a" providerId="ADAL" clId="{EF3589CC-73A3-407F-9A3D-2D026CD4D539}"/>
    <pc:docChg chg="modSld">
      <pc:chgData name="Justine Pillaert" userId="039d489f-6377-49bd-b960-3db3f7e54f8a" providerId="ADAL" clId="{EF3589CC-73A3-407F-9A3D-2D026CD4D539}" dt="2021-12-23T14:56:13.776" v="0" actId="2165"/>
      <pc:docMkLst>
        <pc:docMk/>
      </pc:docMkLst>
      <pc:sldChg chg="modSp mod">
        <pc:chgData name="Justine Pillaert" userId="039d489f-6377-49bd-b960-3db3f7e54f8a" providerId="ADAL" clId="{EF3589CC-73A3-407F-9A3D-2D026CD4D539}" dt="2021-12-23T14:56:13.776" v="0" actId="2165"/>
        <pc:sldMkLst>
          <pc:docMk/>
          <pc:sldMk cId="212361629" sldId="257"/>
        </pc:sldMkLst>
        <pc:graphicFrameChg chg="modGraphic">
          <ac:chgData name="Justine Pillaert" userId="039d489f-6377-49bd-b960-3db3f7e54f8a" providerId="ADAL" clId="{EF3589CC-73A3-407F-9A3D-2D026CD4D539}" dt="2021-12-23T14:56:13.776" v="0" actId="2165"/>
          <ac:graphicFrameMkLst>
            <pc:docMk/>
            <pc:sldMk cId="212361629" sldId="257"/>
            <ac:graphicFrameMk id="2" creationId="{E95E5993-E871-427B-8823-02E5CFEEB0B2}"/>
          </ac:graphicFrameMkLst>
        </pc:graphicFrameChg>
      </pc:sldChg>
    </pc:docChg>
  </pc:docChgLst>
  <pc:docChgLst>
    <pc:chgData name="Justine Pillaert" userId="039d489f-6377-49bd-b960-3db3f7e54f8a" providerId="ADAL" clId="{49DB0B62-72AC-4156-9554-82B2999661DC}"/>
    <pc:docChg chg="custSel addSld delSld modSld">
      <pc:chgData name="Justine Pillaert" userId="039d489f-6377-49bd-b960-3db3f7e54f8a" providerId="ADAL" clId="{49DB0B62-72AC-4156-9554-82B2999661DC}" dt="2022-01-17T12:59:42.068" v="312" actId="1076"/>
      <pc:docMkLst>
        <pc:docMk/>
      </pc:docMkLst>
      <pc:sldChg chg="addSp delSp modSp mod">
        <pc:chgData name="Justine Pillaert" userId="039d489f-6377-49bd-b960-3db3f7e54f8a" providerId="ADAL" clId="{49DB0B62-72AC-4156-9554-82B2999661DC}" dt="2022-01-13T10:42:04.376" v="150" actId="478"/>
        <pc:sldMkLst>
          <pc:docMk/>
          <pc:sldMk cId="3261742908" sldId="256"/>
        </pc:sldMkLst>
        <pc:spChg chg="add mod ord">
          <ac:chgData name="Justine Pillaert" userId="039d489f-6377-49bd-b960-3db3f7e54f8a" providerId="ADAL" clId="{49DB0B62-72AC-4156-9554-82B2999661DC}" dt="2022-01-13T10:19:06.923" v="39" actId="171"/>
          <ac:spMkLst>
            <pc:docMk/>
            <pc:sldMk cId="3261742908" sldId="256"/>
            <ac:spMk id="9" creationId="{22365589-D531-42A9-A341-FEEF3F7C12F7}"/>
          </ac:spMkLst>
        </pc:spChg>
        <pc:graphicFrameChg chg="modGraphic">
          <ac:chgData name="Justine Pillaert" userId="039d489f-6377-49bd-b960-3db3f7e54f8a" providerId="ADAL" clId="{49DB0B62-72AC-4156-9554-82B2999661DC}" dt="2022-01-13T10:41:50.631" v="137" actId="2164"/>
          <ac:graphicFrameMkLst>
            <pc:docMk/>
            <pc:sldMk cId="3261742908" sldId="256"/>
            <ac:graphicFrameMk id="4" creationId="{D6A69807-0609-46B2-B920-29747929594F}"/>
          </ac:graphicFrameMkLst>
        </pc:graphicFrameChg>
        <pc:picChg chg="add del">
          <ac:chgData name="Justine Pillaert" userId="039d489f-6377-49bd-b960-3db3f7e54f8a" providerId="ADAL" clId="{49DB0B62-72AC-4156-9554-82B2999661DC}" dt="2022-01-13T10:33:47.967" v="48" actId="478"/>
          <ac:picMkLst>
            <pc:docMk/>
            <pc:sldMk cId="3261742908" sldId="256"/>
            <ac:picMk id="7" creationId="{CACFD54C-6AC1-42D1-8796-8030B444EC96}"/>
          </ac:picMkLst>
        </pc:picChg>
        <pc:picChg chg="mod">
          <ac:chgData name="Justine Pillaert" userId="039d489f-6377-49bd-b960-3db3f7e54f8a" providerId="ADAL" clId="{49DB0B62-72AC-4156-9554-82B2999661DC}" dt="2022-01-13T10:17:50.037" v="35" actId="1076"/>
          <ac:picMkLst>
            <pc:docMk/>
            <pc:sldMk cId="3261742908" sldId="256"/>
            <ac:picMk id="8" creationId="{A4466F44-B7F0-4F4A-99FA-85B9B0FBF4E1}"/>
          </ac:picMkLst>
        </pc:picChg>
        <pc:picChg chg="add del mod">
          <ac:chgData name="Justine Pillaert" userId="039d489f-6377-49bd-b960-3db3f7e54f8a" providerId="ADAL" clId="{49DB0B62-72AC-4156-9554-82B2999661DC}" dt="2022-01-13T10:41:54.940" v="138" actId="478"/>
          <ac:picMkLst>
            <pc:docMk/>
            <pc:sldMk cId="3261742908" sldId="256"/>
            <ac:picMk id="10" creationId="{7DFE3102-D6F7-4F88-A9AA-3D219B5A9A58}"/>
          </ac:picMkLst>
        </pc:picChg>
        <pc:picChg chg="add del">
          <ac:chgData name="Justine Pillaert" userId="039d489f-6377-49bd-b960-3db3f7e54f8a" providerId="ADAL" clId="{49DB0B62-72AC-4156-9554-82B2999661DC}" dt="2022-01-13T10:37:18.833" v="74" actId="478"/>
          <ac:picMkLst>
            <pc:docMk/>
            <pc:sldMk cId="3261742908" sldId="256"/>
            <ac:picMk id="11" creationId="{B8F76F4A-1E70-40E5-B2C5-DFABD84654C7}"/>
          </ac:picMkLst>
        </pc:picChg>
        <pc:picChg chg="add del mod">
          <ac:chgData name="Justine Pillaert" userId="039d489f-6377-49bd-b960-3db3f7e54f8a" providerId="ADAL" clId="{49DB0B62-72AC-4156-9554-82B2999661DC}" dt="2022-01-13T10:41:55.787" v="139" actId="478"/>
          <ac:picMkLst>
            <pc:docMk/>
            <pc:sldMk cId="3261742908" sldId="256"/>
            <ac:picMk id="12" creationId="{8F0AE8A5-B98E-41C0-A14A-27E494E2A867}"/>
          </ac:picMkLst>
        </pc:picChg>
        <pc:picChg chg="add del mod">
          <ac:chgData name="Justine Pillaert" userId="039d489f-6377-49bd-b960-3db3f7e54f8a" providerId="ADAL" clId="{49DB0B62-72AC-4156-9554-82B2999661DC}" dt="2022-01-13T10:41:54.940" v="138" actId="478"/>
          <ac:picMkLst>
            <pc:docMk/>
            <pc:sldMk cId="3261742908" sldId="256"/>
            <ac:picMk id="1026" creationId="{0CDB7662-6B27-4EA3-B143-FA861C106E3F}"/>
          </ac:picMkLst>
        </pc:picChg>
        <pc:picChg chg="del mod">
          <ac:chgData name="Justine Pillaert" userId="039d489f-6377-49bd-b960-3db3f7e54f8a" providerId="ADAL" clId="{49DB0B62-72AC-4156-9554-82B2999661DC}" dt="2022-01-13T10:41:03.265" v="125" actId="478"/>
          <ac:picMkLst>
            <pc:docMk/>
            <pc:sldMk cId="3261742908" sldId="256"/>
            <ac:picMk id="1027" creationId="{773DE99B-7C24-48AF-A226-9164B452D270}"/>
          </ac:picMkLst>
        </pc:picChg>
        <pc:picChg chg="add del mod">
          <ac:chgData name="Justine Pillaert" userId="039d489f-6377-49bd-b960-3db3f7e54f8a" providerId="ADAL" clId="{49DB0B62-72AC-4156-9554-82B2999661DC}" dt="2022-01-13T10:34:01.094" v="57" actId="1037"/>
          <ac:picMkLst>
            <pc:docMk/>
            <pc:sldMk cId="3261742908" sldId="256"/>
            <ac:picMk id="1028" creationId="{443C1E03-FCCF-468C-A804-92A5855DB0C3}"/>
          </ac:picMkLst>
        </pc:picChg>
        <pc:picChg chg="del mod">
          <ac:chgData name="Justine Pillaert" userId="039d489f-6377-49bd-b960-3db3f7e54f8a" providerId="ADAL" clId="{49DB0B62-72AC-4156-9554-82B2999661DC}" dt="2022-01-13T10:42:02.171" v="143" actId="478"/>
          <ac:picMkLst>
            <pc:docMk/>
            <pc:sldMk cId="3261742908" sldId="256"/>
            <ac:picMk id="1029" creationId="{897F7BD1-1CC0-494F-81C9-112FC1F17DB0}"/>
          </ac:picMkLst>
        </pc:picChg>
        <pc:picChg chg="add del mod">
          <ac:chgData name="Justine Pillaert" userId="039d489f-6377-49bd-b960-3db3f7e54f8a" providerId="ADAL" clId="{49DB0B62-72AC-4156-9554-82B2999661DC}" dt="2022-01-13T10:41:54.940" v="138" actId="478"/>
          <ac:picMkLst>
            <pc:docMk/>
            <pc:sldMk cId="3261742908" sldId="256"/>
            <ac:picMk id="1030" creationId="{354C9635-39BA-4A6A-B496-830309EE3916}"/>
          </ac:picMkLst>
        </pc:picChg>
        <pc:picChg chg="del">
          <ac:chgData name="Justine Pillaert" userId="039d489f-6377-49bd-b960-3db3f7e54f8a" providerId="ADAL" clId="{49DB0B62-72AC-4156-9554-82B2999661DC}" dt="2022-01-13T10:42:04.376" v="150" actId="478"/>
          <ac:picMkLst>
            <pc:docMk/>
            <pc:sldMk cId="3261742908" sldId="256"/>
            <ac:picMk id="1031" creationId="{19255005-DF9A-4B8A-AC57-27156BB682E2}"/>
          </ac:picMkLst>
        </pc:picChg>
        <pc:picChg chg="add del mod">
          <ac:chgData name="Justine Pillaert" userId="039d489f-6377-49bd-b960-3db3f7e54f8a" providerId="ADAL" clId="{49DB0B62-72AC-4156-9554-82B2999661DC}" dt="2022-01-13T10:41:54.940" v="138" actId="478"/>
          <ac:picMkLst>
            <pc:docMk/>
            <pc:sldMk cId="3261742908" sldId="256"/>
            <ac:picMk id="1032" creationId="{4AF2967C-FCE2-4607-A1B5-40F1A0FAA3A7}"/>
          </ac:picMkLst>
        </pc:picChg>
        <pc:picChg chg="del mod">
          <ac:chgData name="Justine Pillaert" userId="039d489f-6377-49bd-b960-3db3f7e54f8a" providerId="ADAL" clId="{49DB0B62-72AC-4156-9554-82B2999661DC}" dt="2022-01-13T10:42:03.258" v="147" actId="478"/>
          <ac:picMkLst>
            <pc:docMk/>
            <pc:sldMk cId="3261742908" sldId="256"/>
            <ac:picMk id="1034" creationId="{BB7ABEE9-D57F-4623-824B-4656DEC1A5F1}"/>
          </ac:picMkLst>
        </pc:picChg>
        <pc:picChg chg="del mod">
          <ac:chgData name="Justine Pillaert" userId="039d489f-6377-49bd-b960-3db3f7e54f8a" providerId="ADAL" clId="{49DB0B62-72AC-4156-9554-82B2999661DC}" dt="2022-01-13T10:42:03.806" v="149" actId="478"/>
          <ac:picMkLst>
            <pc:docMk/>
            <pc:sldMk cId="3261742908" sldId="256"/>
            <ac:picMk id="1036" creationId="{D7C8FA5F-34E7-449D-A1AA-7750DADE09E3}"/>
          </ac:picMkLst>
        </pc:picChg>
        <pc:picChg chg="del mod">
          <ac:chgData name="Justine Pillaert" userId="039d489f-6377-49bd-b960-3db3f7e54f8a" providerId="ADAL" clId="{49DB0B62-72AC-4156-9554-82B2999661DC}" dt="2022-01-13T10:42:02.721" v="145" actId="478"/>
          <ac:picMkLst>
            <pc:docMk/>
            <pc:sldMk cId="3261742908" sldId="256"/>
            <ac:picMk id="1038" creationId="{4479C007-540A-4CBC-AE80-78DB9E9F9594}"/>
          </ac:picMkLst>
        </pc:picChg>
        <pc:picChg chg="add del">
          <ac:chgData name="Justine Pillaert" userId="039d489f-6377-49bd-b960-3db3f7e54f8a" providerId="ADAL" clId="{49DB0B62-72AC-4156-9554-82B2999661DC}" dt="2022-01-13T10:37:33.770" v="80" actId="478"/>
          <ac:picMkLst>
            <pc:docMk/>
            <pc:sldMk cId="3261742908" sldId="256"/>
            <ac:picMk id="1040" creationId="{5B115260-E0F4-4CA2-8144-3C8963D76ACB}"/>
          </ac:picMkLst>
        </pc:picChg>
        <pc:picChg chg="add del mod">
          <ac:chgData name="Justine Pillaert" userId="039d489f-6377-49bd-b960-3db3f7e54f8a" providerId="ADAL" clId="{49DB0B62-72AC-4156-9554-82B2999661DC}" dt="2022-01-13T10:41:54.940" v="138" actId="478"/>
          <ac:picMkLst>
            <pc:docMk/>
            <pc:sldMk cId="3261742908" sldId="256"/>
            <ac:picMk id="1042" creationId="{92D2D165-CA43-4E4D-B242-85ACADF46D86}"/>
          </ac:picMkLst>
        </pc:picChg>
        <pc:picChg chg="add del mod">
          <ac:chgData name="Justine Pillaert" userId="039d489f-6377-49bd-b960-3db3f7e54f8a" providerId="ADAL" clId="{49DB0B62-72AC-4156-9554-82B2999661DC}" dt="2022-01-13T10:41:54.940" v="138" actId="478"/>
          <ac:picMkLst>
            <pc:docMk/>
            <pc:sldMk cId="3261742908" sldId="256"/>
            <ac:picMk id="1044" creationId="{EC0FC6A5-9793-4082-8155-A8EC0BA0EC43}"/>
          </ac:picMkLst>
        </pc:picChg>
        <pc:picChg chg="add del">
          <ac:chgData name="Justine Pillaert" userId="039d489f-6377-49bd-b960-3db3f7e54f8a" providerId="ADAL" clId="{49DB0B62-72AC-4156-9554-82B2999661DC}" dt="2022-01-13T10:38:53.401" v="94" actId="478"/>
          <ac:picMkLst>
            <pc:docMk/>
            <pc:sldMk cId="3261742908" sldId="256"/>
            <ac:picMk id="1046" creationId="{DFCC6D7D-1E99-4136-B329-72F6893706A5}"/>
          </ac:picMkLst>
        </pc:picChg>
        <pc:picChg chg="add del">
          <ac:chgData name="Justine Pillaert" userId="039d489f-6377-49bd-b960-3db3f7e54f8a" providerId="ADAL" clId="{49DB0B62-72AC-4156-9554-82B2999661DC}" dt="2022-01-13T10:39:01.955" v="96" actId="478"/>
          <ac:picMkLst>
            <pc:docMk/>
            <pc:sldMk cId="3261742908" sldId="256"/>
            <ac:picMk id="1048" creationId="{BB18B740-5574-4EFE-86F2-0361B426FA69}"/>
          </ac:picMkLst>
        </pc:picChg>
        <pc:picChg chg="add del mod">
          <ac:chgData name="Justine Pillaert" userId="039d489f-6377-49bd-b960-3db3f7e54f8a" providerId="ADAL" clId="{49DB0B62-72AC-4156-9554-82B2999661DC}" dt="2022-01-13T10:41:54.940" v="138" actId="478"/>
          <ac:picMkLst>
            <pc:docMk/>
            <pc:sldMk cId="3261742908" sldId="256"/>
            <ac:picMk id="1050" creationId="{46694723-550C-4B42-9704-FD00B93E68D2}"/>
          </ac:picMkLst>
        </pc:picChg>
        <pc:picChg chg="add del mod">
          <ac:chgData name="Justine Pillaert" userId="039d489f-6377-49bd-b960-3db3f7e54f8a" providerId="ADAL" clId="{49DB0B62-72AC-4156-9554-82B2999661DC}" dt="2022-01-13T10:41:54.940" v="138" actId="478"/>
          <ac:picMkLst>
            <pc:docMk/>
            <pc:sldMk cId="3261742908" sldId="256"/>
            <ac:picMk id="1052" creationId="{73689994-1F50-4D5E-B244-0F3233403B07}"/>
          </ac:picMkLst>
        </pc:picChg>
        <pc:picChg chg="add del mod">
          <ac:chgData name="Justine Pillaert" userId="039d489f-6377-49bd-b960-3db3f7e54f8a" providerId="ADAL" clId="{49DB0B62-72AC-4156-9554-82B2999661DC}" dt="2022-01-13T10:41:54.940" v="138" actId="478"/>
          <ac:picMkLst>
            <pc:docMk/>
            <pc:sldMk cId="3261742908" sldId="256"/>
            <ac:picMk id="1054" creationId="{F020C69A-A554-42B8-9B27-AB7ADED6081A}"/>
          </ac:picMkLst>
        </pc:picChg>
        <pc:picChg chg="add del mod">
          <ac:chgData name="Justine Pillaert" userId="039d489f-6377-49bd-b960-3db3f7e54f8a" providerId="ADAL" clId="{49DB0B62-72AC-4156-9554-82B2999661DC}" dt="2022-01-13T10:39:17.595" v="103" actId="478"/>
          <ac:picMkLst>
            <pc:docMk/>
            <pc:sldMk cId="3261742908" sldId="256"/>
            <ac:picMk id="1056" creationId="{9023305A-421A-4701-8588-F087CF312C9C}"/>
          </ac:picMkLst>
        </pc:picChg>
        <pc:picChg chg="add del mod">
          <ac:chgData name="Justine Pillaert" userId="039d489f-6377-49bd-b960-3db3f7e54f8a" providerId="ADAL" clId="{49DB0B62-72AC-4156-9554-82B2999661DC}" dt="2022-01-13T10:41:54.940" v="138" actId="478"/>
          <ac:picMkLst>
            <pc:docMk/>
            <pc:sldMk cId="3261742908" sldId="256"/>
            <ac:picMk id="1058" creationId="{D67C775C-C325-4328-BB06-73095A2DFCAC}"/>
          </ac:picMkLst>
        </pc:picChg>
        <pc:picChg chg="add del mod">
          <ac:chgData name="Justine Pillaert" userId="039d489f-6377-49bd-b960-3db3f7e54f8a" providerId="ADAL" clId="{49DB0B62-72AC-4156-9554-82B2999661DC}" dt="2022-01-13T10:41:54.940" v="138" actId="478"/>
          <ac:picMkLst>
            <pc:docMk/>
            <pc:sldMk cId="3261742908" sldId="256"/>
            <ac:picMk id="1060" creationId="{16097483-BEC3-4189-BA89-C07BAAD521D9}"/>
          </ac:picMkLst>
        </pc:picChg>
        <pc:picChg chg="add del mod">
          <ac:chgData name="Justine Pillaert" userId="039d489f-6377-49bd-b960-3db3f7e54f8a" providerId="ADAL" clId="{49DB0B62-72AC-4156-9554-82B2999661DC}" dt="2022-01-13T10:42:01.554" v="141" actId="478"/>
          <ac:picMkLst>
            <pc:docMk/>
            <pc:sldMk cId="3261742908" sldId="256"/>
            <ac:picMk id="1062" creationId="{9D041745-260A-44F0-B62D-FA2040484A62}"/>
          </ac:picMkLst>
        </pc:picChg>
        <pc:picChg chg="add del">
          <ac:chgData name="Justine Pillaert" userId="039d489f-6377-49bd-b960-3db3f7e54f8a" providerId="ADAL" clId="{49DB0B62-72AC-4156-9554-82B2999661DC}" dt="2022-01-13T10:41:06.822" v="127" actId="478"/>
          <ac:picMkLst>
            <pc:docMk/>
            <pc:sldMk cId="3261742908" sldId="256"/>
            <ac:picMk id="1063" creationId="{7D04028E-0A56-4F0A-9CB4-66B79F1F9FE4}"/>
          </ac:picMkLst>
        </pc:picChg>
      </pc:sldChg>
      <pc:sldChg chg="del">
        <pc:chgData name="Justine Pillaert" userId="039d489f-6377-49bd-b960-3db3f7e54f8a" providerId="ADAL" clId="{49DB0B62-72AC-4156-9554-82B2999661DC}" dt="2022-01-13T10:19:14.985" v="40" actId="47"/>
        <pc:sldMkLst>
          <pc:docMk/>
          <pc:sldMk cId="3147558212" sldId="258"/>
        </pc:sldMkLst>
      </pc:sldChg>
      <pc:sldChg chg="modSp mod">
        <pc:chgData name="Justine Pillaert" userId="039d489f-6377-49bd-b960-3db3f7e54f8a" providerId="ADAL" clId="{49DB0B62-72AC-4156-9554-82B2999661DC}" dt="2022-01-17T09:31:56.661" v="228" actId="2062"/>
        <pc:sldMkLst>
          <pc:docMk/>
          <pc:sldMk cId="2990443001" sldId="260"/>
        </pc:sldMkLst>
        <pc:graphicFrameChg chg="modGraphic">
          <ac:chgData name="Justine Pillaert" userId="039d489f-6377-49bd-b960-3db3f7e54f8a" providerId="ADAL" clId="{49DB0B62-72AC-4156-9554-82B2999661DC}" dt="2022-01-17T09:31:56.661" v="228" actId="2062"/>
          <ac:graphicFrameMkLst>
            <pc:docMk/>
            <pc:sldMk cId="2990443001" sldId="260"/>
            <ac:graphicFrameMk id="2" creationId="{E95E5993-E871-427B-8823-02E5CFEEB0B2}"/>
          </ac:graphicFrameMkLst>
        </pc:graphicFrameChg>
      </pc:sldChg>
      <pc:sldChg chg="modSp mod">
        <pc:chgData name="Justine Pillaert" userId="039d489f-6377-49bd-b960-3db3f7e54f8a" providerId="ADAL" clId="{49DB0B62-72AC-4156-9554-82B2999661DC}" dt="2022-01-17T09:31:53.308" v="226" actId="122"/>
        <pc:sldMkLst>
          <pc:docMk/>
          <pc:sldMk cId="3156281070" sldId="262"/>
        </pc:sldMkLst>
        <pc:graphicFrameChg chg="modGraphic">
          <ac:chgData name="Justine Pillaert" userId="039d489f-6377-49bd-b960-3db3f7e54f8a" providerId="ADAL" clId="{49DB0B62-72AC-4156-9554-82B2999661DC}" dt="2022-01-17T09:31:53.308" v="226" actId="122"/>
          <ac:graphicFrameMkLst>
            <pc:docMk/>
            <pc:sldMk cId="3156281070" sldId="262"/>
            <ac:graphicFrameMk id="2" creationId="{E95E5993-E871-427B-8823-02E5CFEEB0B2}"/>
          </ac:graphicFrameMkLst>
        </pc:graphicFrameChg>
      </pc:sldChg>
      <pc:sldChg chg="delSp modSp add mod">
        <pc:chgData name="Justine Pillaert" userId="039d489f-6377-49bd-b960-3db3f7e54f8a" providerId="ADAL" clId="{49DB0B62-72AC-4156-9554-82B2999661DC}" dt="2022-01-17T09:29:23.974" v="189" actId="478"/>
        <pc:sldMkLst>
          <pc:docMk/>
          <pc:sldMk cId="549357997" sldId="263"/>
        </pc:sldMkLst>
        <pc:spChg chg="del">
          <ac:chgData name="Justine Pillaert" userId="039d489f-6377-49bd-b960-3db3f7e54f8a" providerId="ADAL" clId="{49DB0B62-72AC-4156-9554-82B2999661DC}" dt="2022-01-13T10:42:31.125" v="156" actId="478"/>
          <ac:spMkLst>
            <pc:docMk/>
            <pc:sldMk cId="549357997" sldId="263"/>
            <ac:spMk id="9" creationId="{22365589-D531-42A9-A341-FEEF3F7C12F7}"/>
          </ac:spMkLst>
        </pc:spChg>
        <pc:graphicFrameChg chg="modGraphic">
          <ac:chgData name="Justine Pillaert" userId="039d489f-6377-49bd-b960-3db3f7e54f8a" providerId="ADAL" clId="{49DB0B62-72AC-4156-9554-82B2999661DC}" dt="2022-01-13T10:42:22.167" v="153" actId="2164"/>
          <ac:graphicFrameMkLst>
            <pc:docMk/>
            <pc:sldMk cId="549357997" sldId="263"/>
            <ac:graphicFrameMk id="4" creationId="{D6A69807-0609-46B2-B920-29747929594F}"/>
          </ac:graphicFrameMkLst>
        </pc:graphicFrameChg>
        <pc:picChg chg="del">
          <ac:chgData name="Justine Pillaert" userId="039d489f-6377-49bd-b960-3db3f7e54f8a" providerId="ADAL" clId="{49DB0B62-72AC-4156-9554-82B2999661DC}" dt="2022-01-13T10:42:29.105" v="155" actId="478"/>
          <ac:picMkLst>
            <pc:docMk/>
            <pc:sldMk cId="549357997" sldId="263"/>
            <ac:picMk id="2" creationId="{05CFF124-EF0D-4F06-B35B-556000EC1FFD}"/>
          </ac:picMkLst>
        </pc:picChg>
        <pc:picChg chg="del">
          <ac:chgData name="Justine Pillaert" userId="039d489f-6377-49bd-b960-3db3f7e54f8a" providerId="ADAL" clId="{49DB0B62-72AC-4156-9554-82B2999661DC}" dt="2022-01-17T09:29:23.974" v="189" actId="478"/>
          <ac:picMkLst>
            <pc:docMk/>
            <pc:sldMk cId="549357997" sldId="263"/>
            <ac:picMk id="2" creationId="{5890772F-3A65-4658-9B78-6D8ABA9C1E39}"/>
          </ac:picMkLst>
        </pc:picChg>
        <pc:picChg chg="del mod">
          <ac:chgData name="Justine Pillaert" userId="039d489f-6377-49bd-b960-3db3f7e54f8a" providerId="ADAL" clId="{49DB0B62-72AC-4156-9554-82B2999661DC}" dt="2022-01-13T10:42:29.105" v="155" actId="478"/>
          <ac:picMkLst>
            <pc:docMk/>
            <pc:sldMk cId="549357997" sldId="263"/>
            <ac:picMk id="3" creationId="{977AC7FD-D6DA-4B12-A213-1797FADC734D}"/>
          </ac:picMkLst>
        </pc:picChg>
        <pc:picChg chg="del">
          <ac:chgData name="Justine Pillaert" userId="039d489f-6377-49bd-b960-3db3f7e54f8a" providerId="ADAL" clId="{49DB0B62-72AC-4156-9554-82B2999661DC}" dt="2022-01-17T09:29:21.740" v="188" actId="478"/>
          <ac:picMkLst>
            <pc:docMk/>
            <pc:sldMk cId="549357997" sldId="263"/>
            <ac:picMk id="3" creationId="{D71C4DC0-05DF-4B68-A215-D2EB4882571A}"/>
          </ac:picMkLst>
        </pc:picChg>
        <pc:picChg chg="del mod">
          <ac:chgData name="Justine Pillaert" userId="039d489f-6377-49bd-b960-3db3f7e54f8a" providerId="ADAL" clId="{49DB0B62-72AC-4156-9554-82B2999661DC}" dt="2022-01-13T10:42:29.105" v="155" actId="478"/>
          <ac:picMkLst>
            <pc:docMk/>
            <pc:sldMk cId="549357997" sldId="263"/>
            <ac:picMk id="5" creationId="{7C56CDE6-0E59-4927-A51C-056505F6D281}"/>
          </ac:picMkLst>
        </pc:picChg>
        <pc:picChg chg="del">
          <ac:chgData name="Justine Pillaert" userId="039d489f-6377-49bd-b960-3db3f7e54f8a" providerId="ADAL" clId="{49DB0B62-72AC-4156-9554-82B2999661DC}" dt="2022-01-17T09:29:20.198" v="187" actId="21"/>
          <ac:picMkLst>
            <pc:docMk/>
            <pc:sldMk cId="549357997" sldId="263"/>
            <ac:picMk id="5" creationId="{A529165F-7A17-4720-AFF9-4C5DC186A050}"/>
          </ac:picMkLst>
        </pc:picChg>
        <pc:picChg chg="del mod">
          <ac:chgData name="Justine Pillaert" userId="039d489f-6377-49bd-b960-3db3f7e54f8a" providerId="ADAL" clId="{49DB0B62-72AC-4156-9554-82B2999661DC}" dt="2022-01-13T10:42:29.105" v="155" actId="478"/>
          <ac:picMkLst>
            <pc:docMk/>
            <pc:sldMk cId="549357997" sldId="263"/>
            <ac:picMk id="6" creationId="{910AE570-BEB6-4926-9857-1C7BCB2256E3}"/>
          </ac:picMkLst>
        </pc:picChg>
        <pc:picChg chg="del mod">
          <ac:chgData name="Justine Pillaert" userId="039d489f-6377-49bd-b960-3db3f7e54f8a" providerId="ADAL" clId="{49DB0B62-72AC-4156-9554-82B2999661DC}" dt="2022-01-13T10:42:29.105" v="155" actId="478"/>
          <ac:picMkLst>
            <pc:docMk/>
            <pc:sldMk cId="549357997" sldId="263"/>
            <ac:picMk id="8" creationId="{A4466F44-B7F0-4F4A-99FA-85B9B0FBF4E1}"/>
          </ac:picMkLst>
        </pc:picChg>
        <pc:picChg chg="del">
          <ac:chgData name="Justine Pillaert" userId="039d489f-6377-49bd-b960-3db3f7e54f8a" providerId="ADAL" clId="{49DB0B62-72AC-4156-9554-82B2999661DC}" dt="2022-01-13T10:42:44.923" v="158" actId="478"/>
          <ac:picMkLst>
            <pc:docMk/>
            <pc:sldMk cId="549357997" sldId="263"/>
            <ac:picMk id="10" creationId="{7DFE3102-D6F7-4F88-A9AA-3D219B5A9A58}"/>
          </ac:picMkLst>
        </pc:picChg>
        <pc:picChg chg="del">
          <ac:chgData name="Justine Pillaert" userId="039d489f-6377-49bd-b960-3db3f7e54f8a" providerId="ADAL" clId="{49DB0B62-72AC-4156-9554-82B2999661DC}" dt="2022-01-13T10:42:44.923" v="158" actId="478"/>
          <ac:picMkLst>
            <pc:docMk/>
            <pc:sldMk cId="549357997" sldId="263"/>
            <ac:picMk id="12" creationId="{8F0AE8A5-B98E-41C0-A14A-27E494E2A867}"/>
          </ac:picMkLst>
        </pc:picChg>
        <pc:picChg chg="del">
          <ac:chgData name="Justine Pillaert" userId="039d489f-6377-49bd-b960-3db3f7e54f8a" providerId="ADAL" clId="{49DB0B62-72AC-4156-9554-82B2999661DC}" dt="2022-01-13T10:42:44.923" v="158" actId="478"/>
          <ac:picMkLst>
            <pc:docMk/>
            <pc:sldMk cId="549357997" sldId="263"/>
            <ac:picMk id="1026" creationId="{0CDB7662-6B27-4EA3-B143-FA861C106E3F}"/>
          </ac:picMkLst>
        </pc:picChg>
        <pc:picChg chg="del mod">
          <ac:chgData name="Justine Pillaert" userId="039d489f-6377-49bd-b960-3db3f7e54f8a" providerId="ADAL" clId="{49DB0B62-72AC-4156-9554-82B2999661DC}" dt="2022-01-13T10:42:29.105" v="155" actId="478"/>
          <ac:picMkLst>
            <pc:docMk/>
            <pc:sldMk cId="549357997" sldId="263"/>
            <ac:picMk id="1028" creationId="{443C1E03-FCCF-468C-A804-92A5855DB0C3}"/>
          </ac:picMkLst>
        </pc:picChg>
        <pc:picChg chg="mod">
          <ac:chgData name="Justine Pillaert" userId="039d489f-6377-49bd-b960-3db3f7e54f8a" providerId="ADAL" clId="{49DB0B62-72AC-4156-9554-82B2999661DC}" dt="2022-01-13T10:42:42.393" v="157" actId="1076"/>
          <ac:picMkLst>
            <pc:docMk/>
            <pc:sldMk cId="549357997" sldId="263"/>
            <ac:picMk id="1029" creationId="{897F7BD1-1CC0-494F-81C9-112FC1F17DB0}"/>
          </ac:picMkLst>
        </pc:picChg>
        <pc:picChg chg="del">
          <ac:chgData name="Justine Pillaert" userId="039d489f-6377-49bd-b960-3db3f7e54f8a" providerId="ADAL" clId="{49DB0B62-72AC-4156-9554-82B2999661DC}" dt="2022-01-13T10:42:44.923" v="158" actId="478"/>
          <ac:picMkLst>
            <pc:docMk/>
            <pc:sldMk cId="549357997" sldId="263"/>
            <ac:picMk id="1030" creationId="{354C9635-39BA-4A6A-B496-830309EE3916}"/>
          </ac:picMkLst>
        </pc:picChg>
        <pc:picChg chg="mod">
          <ac:chgData name="Justine Pillaert" userId="039d489f-6377-49bd-b960-3db3f7e54f8a" providerId="ADAL" clId="{49DB0B62-72AC-4156-9554-82B2999661DC}" dt="2022-01-13T10:42:42.393" v="157" actId="1076"/>
          <ac:picMkLst>
            <pc:docMk/>
            <pc:sldMk cId="549357997" sldId="263"/>
            <ac:picMk id="1031" creationId="{19255005-DF9A-4B8A-AC57-27156BB682E2}"/>
          </ac:picMkLst>
        </pc:picChg>
        <pc:picChg chg="del">
          <ac:chgData name="Justine Pillaert" userId="039d489f-6377-49bd-b960-3db3f7e54f8a" providerId="ADAL" clId="{49DB0B62-72AC-4156-9554-82B2999661DC}" dt="2022-01-13T10:42:44.923" v="158" actId="478"/>
          <ac:picMkLst>
            <pc:docMk/>
            <pc:sldMk cId="549357997" sldId="263"/>
            <ac:picMk id="1032" creationId="{4AF2967C-FCE2-4607-A1B5-40F1A0FAA3A7}"/>
          </ac:picMkLst>
        </pc:picChg>
        <pc:picChg chg="mod">
          <ac:chgData name="Justine Pillaert" userId="039d489f-6377-49bd-b960-3db3f7e54f8a" providerId="ADAL" clId="{49DB0B62-72AC-4156-9554-82B2999661DC}" dt="2022-01-13T10:42:42.393" v="157" actId="1076"/>
          <ac:picMkLst>
            <pc:docMk/>
            <pc:sldMk cId="549357997" sldId="263"/>
            <ac:picMk id="1034" creationId="{BB7ABEE9-D57F-4623-824B-4656DEC1A5F1}"/>
          </ac:picMkLst>
        </pc:picChg>
        <pc:picChg chg="mod">
          <ac:chgData name="Justine Pillaert" userId="039d489f-6377-49bd-b960-3db3f7e54f8a" providerId="ADAL" clId="{49DB0B62-72AC-4156-9554-82B2999661DC}" dt="2022-01-13T10:42:42.393" v="157" actId="1076"/>
          <ac:picMkLst>
            <pc:docMk/>
            <pc:sldMk cId="549357997" sldId="263"/>
            <ac:picMk id="1036" creationId="{D7C8FA5F-34E7-449D-A1AA-7750DADE09E3}"/>
          </ac:picMkLst>
        </pc:picChg>
        <pc:picChg chg="mod">
          <ac:chgData name="Justine Pillaert" userId="039d489f-6377-49bd-b960-3db3f7e54f8a" providerId="ADAL" clId="{49DB0B62-72AC-4156-9554-82B2999661DC}" dt="2022-01-13T10:42:42.393" v="157" actId="1076"/>
          <ac:picMkLst>
            <pc:docMk/>
            <pc:sldMk cId="549357997" sldId="263"/>
            <ac:picMk id="1038" creationId="{4479C007-540A-4CBC-AE80-78DB9E9F9594}"/>
          </ac:picMkLst>
        </pc:picChg>
        <pc:picChg chg="del">
          <ac:chgData name="Justine Pillaert" userId="039d489f-6377-49bd-b960-3db3f7e54f8a" providerId="ADAL" clId="{49DB0B62-72AC-4156-9554-82B2999661DC}" dt="2022-01-13T10:42:44.923" v="158" actId="478"/>
          <ac:picMkLst>
            <pc:docMk/>
            <pc:sldMk cId="549357997" sldId="263"/>
            <ac:picMk id="1042" creationId="{92D2D165-CA43-4E4D-B242-85ACADF46D86}"/>
          </ac:picMkLst>
        </pc:picChg>
        <pc:picChg chg="del">
          <ac:chgData name="Justine Pillaert" userId="039d489f-6377-49bd-b960-3db3f7e54f8a" providerId="ADAL" clId="{49DB0B62-72AC-4156-9554-82B2999661DC}" dt="2022-01-13T10:42:44.923" v="158" actId="478"/>
          <ac:picMkLst>
            <pc:docMk/>
            <pc:sldMk cId="549357997" sldId="263"/>
            <ac:picMk id="1044" creationId="{EC0FC6A5-9793-4082-8155-A8EC0BA0EC43}"/>
          </ac:picMkLst>
        </pc:picChg>
        <pc:picChg chg="del">
          <ac:chgData name="Justine Pillaert" userId="039d489f-6377-49bd-b960-3db3f7e54f8a" providerId="ADAL" clId="{49DB0B62-72AC-4156-9554-82B2999661DC}" dt="2022-01-13T10:42:44.923" v="158" actId="478"/>
          <ac:picMkLst>
            <pc:docMk/>
            <pc:sldMk cId="549357997" sldId="263"/>
            <ac:picMk id="1050" creationId="{46694723-550C-4B42-9704-FD00B93E68D2}"/>
          </ac:picMkLst>
        </pc:picChg>
        <pc:picChg chg="del">
          <ac:chgData name="Justine Pillaert" userId="039d489f-6377-49bd-b960-3db3f7e54f8a" providerId="ADAL" clId="{49DB0B62-72AC-4156-9554-82B2999661DC}" dt="2022-01-13T10:42:45.808" v="159" actId="478"/>
          <ac:picMkLst>
            <pc:docMk/>
            <pc:sldMk cId="549357997" sldId="263"/>
            <ac:picMk id="1052" creationId="{73689994-1F50-4D5E-B244-0F3233403B07}"/>
          </ac:picMkLst>
        </pc:picChg>
        <pc:picChg chg="del">
          <ac:chgData name="Justine Pillaert" userId="039d489f-6377-49bd-b960-3db3f7e54f8a" providerId="ADAL" clId="{49DB0B62-72AC-4156-9554-82B2999661DC}" dt="2022-01-13T10:42:44.923" v="158" actId="478"/>
          <ac:picMkLst>
            <pc:docMk/>
            <pc:sldMk cId="549357997" sldId="263"/>
            <ac:picMk id="1054" creationId="{F020C69A-A554-42B8-9B27-AB7ADED6081A}"/>
          </ac:picMkLst>
        </pc:picChg>
        <pc:picChg chg="del">
          <ac:chgData name="Justine Pillaert" userId="039d489f-6377-49bd-b960-3db3f7e54f8a" providerId="ADAL" clId="{49DB0B62-72AC-4156-9554-82B2999661DC}" dt="2022-01-13T10:42:44.923" v="158" actId="478"/>
          <ac:picMkLst>
            <pc:docMk/>
            <pc:sldMk cId="549357997" sldId="263"/>
            <ac:picMk id="1058" creationId="{D67C775C-C325-4328-BB06-73095A2DFCAC}"/>
          </ac:picMkLst>
        </pc:picChg>
        <pc:picChg chg="del">
          <ac:chgData name="Justine Pillaert" userId="039d489f-6377-49bd-b960-3db3f7e54f8a" providerId="ADAL" clId="{49DB0B62-72AC-4156-9554-82B2999661DC}" dt="2022-01-13T10:42:44.923" v="158" actId="478"/>
          <ac:picMkLst>
            <pc:docMk/>
            <pc:sldMk cId="549357997" sldId="263"/>
            <ac:picMk id="1060" creationId="{16097483-BEC3-4189-BA89-C07BAAD521D9}"/>
          </ac:picMkLst>
        </pc:picChg>
        <pc:picChg chg="mod">
          <ac:chgData name="Justine Pillaert" userId="039d489f-6377-49bd-b960-3db3f7e54f8a" providerId="ADAL" clId="{49DB0B62-72AC-4156-9554-82B2999661DC}" dt="2022-01-13T10:42:42.393" v="157" actId="1076"/>
          <ac:picMkLst>
            <pc:docMk/>
            <pc:sldMk cId="549357997" sldId="263"/>
            <ac:picMk id="1062" creationId="{9D041745-260A-44F0-B62D-FA2040484A62}"/>
          </ac:picMkLst>
        </pc:picChg>
      </pc:sldChg>
      <pc:sldChg chg="addSp delSp modSp add mod">
        <pc:chgData name="Justine Pillaert" userId="039d489f-6377-49bd-b960-3db3f7e54f8a" providerId="ADAL" clId="{49DB0B62-72AC-4156-9554-82B2999661DC}" dt="2022-01-17T09:30:28.482" v="215" actId="1076"/>
        <pc:sldMkLst>
          <pc:docMk/>
          <pc:sldMk cId="3317892225" sldId="264"/>
        </pc:sldMkLst>
        <pc:spChg chg="add del">
          <ac:chgData name="Justine Pillaert" userId="039d489f-6377-49bd-b960-3db3f7e54f8a" providerId="ADAL" clId="{49DB0B62-72AC-4156-9554-82B2999661DC}" dt="2022-01-13T10:43:17.437" v="168" actId="478"/>
          <ac:spMkLst>
            <pc:docMk/>
            <pc:sldMk cId="3317892225" sldId="264"/>
            <ac:spMk id="9" creationId="{22365589-D531-42A9-A341-FEEF3F7C12F7}"/>
          </ac:spMkLst>
        </pc:spChg>
        <pc:graphicFrameChg chg="add del modGraphic">
          <ac:chgData name="Justine Pillaert" userId="039d489f-6377-49bd-b960-3db3f7e54f8a" providerId="ADAL" clId="{49DB0B62-72AC-4156-9554-82B2999661DC}" dt="2022-01-13T10:43:02.218" v="163" actId="478"/>
          <ac:graphicFrameMkLst>
            <pc:docMk/>
            <pc:sldMk cId="3317892225" sldId="264"/>
            <ac:graphicFrameMk id="4" creationId="{D6A69807-0609-46B2-B920-29747929594F}"/>
          </ac:graphicFrameMkLst>
        </pc:graphicFrameChg>
        <pc:picChg chg="add del">
          <ac:chgData name="Justine Pillaert" userId="039d489f-6377-49bd-b960-3db3f7e54f8a" providerId="ADAL" clId="{49DB0B62-72AC-4156-9554-82B2999661DC}" dt="2022-01-13T10:43:16.798" v="167" actId="478"/>
          <ac:picMkLst>
            <pc:docMk/>
            <pc:sldMk cId="3317892225" sldId="264"/>
            <ac:picMk id="2" creationId="{05CFF124-EF0D-4F06-B35B-556000EC1FFD}"/>
          </ac:picMkLst>
        </pc:picChg>
        <pc:picChg chg="add del">
          <ac:chgData name="Justine Pillaert" userId="039d489f-6377-49bd-b960-3db3f7e54f8a" providerId="ADAL" clId="{49DB0B62-72AC-4156-9554-82B2999661DC}" dt="2022-01-13T10:43:16.798" v="167" actId="478"/>
          <ac:picMkLst>
            <pc:docMk/>
            <pc:sldMk cId="3317892225" sldId="264"/>
            <ac:picMk id="3" creationId="{977AC7FD-D6DA-4B12-A213-1797FADC734D}"/>
          </ac:picMkLst>
        </pc:picChg>
        <pc:picChg chg="add del">
          <ac:chgData name="Justine Pillaert" userId="039d489f-6377-49bd-b960-3db3f7e54f8a" providerId="ADAL" clId="{49DB0B62-72AC-4156-9554-82B2999661DC}" dt="2022-01-13T10:43:16.798" v="167" actId="478"/>
          <ac:picMkLst>
            <pc:docMk/>
            <pc:sldMk cId="3317892225" sldId="264"/>
            <ac:picMk id="5" creationId="{7C56CDE6-0E59-4927-A51C-056505F6D281}"/>
          </ac:picMkLst>
        </pc:picChg>
        <pc:picChg chg="add del">
          <ac:chgData name="Justine Pillaert" userId="039d489f-6377-49bd-b960-3db3f7e54f8a" providerId="ADAL" clId="{49DB0B62-72AC-4156-9554-82B2999661DC}" dt="2022-01-13T10:43:16.798" v="167" actId="478"/>
          <ac:picMkLst>
            <pc:docMk/>
            <pc:sldMk cId="3317892225" sldId="264"/>
            <ac:picMk id="6" creationId="{910AE570-BEB6-4926-9857-1C7BCB2256E3}"/>
          </ac:picMkLst>
        </pc:picChg>
        <pc:picChg chg="add mod">
          <ac:chgData name="Justine Pillaert" userId="039d489f-6377-49bd-b960-3db3f7e54f8a" providerId="ADAL" clId="{49DB0B62-72AC-4156-9554-82B2999661DC}" dt="2022-01-17T09:29:38.999" v="199" actId="1038"/>
          <ac:picMkLst>
            <pc:docMk/>
            <pc:sldMk cId="3317892225" sldId="264"/>
            <ac:picMk id="8" creationId="{9B77A479-7DC6-45B7-8D04-6681501C302B}"/>
          </ac:picMkLst>
        </pc:picChg>
        <pc:picChg chg="add del">
          <ac:chgData name="Justine Pillaert" userId="039d489f-6377-49bd-b960-3db3f7e54f8a" providerId="ADAL" clId="{49DB0B62-72AC-4156-9554-82B2999661DC}" dt="2022-01-13T10:43:16.798" v="167" actId="478"/>
          <ac:picMkLst>
            <pc:docMk/>
            <pc:sldMk cId="3317892225" sldId="264"/>
            <ac:picMk id="8" creationId="{A4466F44-B7F0-4F4A-99FA-85B9B0FBF4E1}"/>
          </ac:picMkLst>
        </pc:picChg>
        <pc:picChg chg="add mod">
          <ac:chgData name="Justine Pillaert" userId="039d489f-6377-49bd-b960-3db3f7e54f8a" providerId="ADAL" clId="{49DB0B62-72AC-4156-9554-82B2999661DC}" dt="2022-01-17T09:29:55.290" v="204" actId="1076"/>
          <ac:picMkLst>
            <pc:docMk/>
            <pc:sldMk cId="3317892225" sldId="264"/>
            <ac:picMk id="9" creationId="{9ADCF20F-95EC-4D51-994A-3D5C57614799}"/>
          </ac:picMkLst>
        </pc:picChg>
        <pc:picChg chg="add mod">
          <ac:chgData name="Justine Pillaert" userId="039d489f-6377-49bd-b960-3db3f7e54f8a" providerId="ADAL" clId="{49DB0B62-72AC-4156-9554-82B2999661DC}" dt="2022-01-17T09:30:08.962" v="209" actId="14100"/>
          <ac:picMkLst>
            <pc:docMk/>
            <pc:sldMk cId="3317892225" sldId="264"/>
            <ac:picMk id="10" creationId="{1D52A125-9BA5-488D-B32F-A03C034775D8}"/>
          </ac:picMkLst>
        </pc:picChg>
        <pc:picChg chg="del">
          <ac:chgData name="Justine Pillaert" userId="039d489f-6377-49bd-b960-3db3f7e54f8a" providerId="ADAL" clId="{49DB0B62-72AC-4156-9554-82B2999661DC}" dt="2022-01-13T10:43:32.914" v="178" actId="478"/>
          <ac:picMkLst>
            <pc:docMk/>
            <pc:sldMk cId="3317892225" sldId="264"/>
            <ac:picMk id="10" creationId="{7DFE3102-D6F7-4F88-A9AA-3D219B5A9A58}"/>
          </ac:picMkLst>
        </pc:picChg>
        <pc:picChg chg="add mod">
          <ac:chgData name="Justine Pillaert" userId="039d489f-6377-49bd-b960-3db3f7e54f8a" providerId="ADAL" clId="{49DB0B62-72AC-4156-9554-82B2999661DC}" dt="2022-01-17T09:30:28.482" v="215" actId="1076"/>
          <ac:picMkLst>
            <pc:docMk/>
            <pc:sldMk cId="3317892225" sldId="264"/>
            <ac:picMk id="11" creationId="{7A3BAE33-A0AA-4F2E-B7D9-1072B3ED5278}"/>
          </ac:picMkLst>
        </pc:picChg>
        <pc:picChg chg="del">
          <ac:chgData name="Justine Pillaert" userId="039d489f-6377-49bd-b960-3db3f7e54f8a" providerId="ADAL" clId="{49DB0B62-72AC-4156-9554-82B2999661DC}" dt="2022-01-13T10:43:35.420" v="179" actId="478"/>
          <ac:picMkLst>
            <pc:docMk/>
            <pc:sldMk cId="3317892225" sldId="264"/>
            <ac:picMk id="12" creationId="{8F0AE8A5-B98E-41C0-A14A-27E494E2A867}"/>
          </ac:picMkLst>
        </pc:picChg>
        <pc:picChg chg="mod">
          <ac:chgData name="Justine Pillaert" userId="039d489f-6377-49bd-b960-3db3f7e54f8a" providerId="ADAL" clId="{49DB0B62-72AC-4156-9554-82B2999661DC}" dt="2022-01-13T10:43:30.638" v="177" actId="1035"/>
          <ac:picMkLst>
            <pc:docMk/>
            <pc:sldMk cId="3317892225" sldId="264"/>
            <ac:picMk id="1026" creationId="{0CDB7662-6B27-4EA3-B143-FA861C106E3F}"/>
          </ac:picMkLst>
        </pc:picChg>
        <pc:picChg chg="add del">
          <ac:chgData name="Justine Pillaert" userId="039d489f-6377-49bd-b960-3db3f7e54f8a" providerId="ADAL" clId="{49DB0B62-72AC-4156-9554-82B2999661DC}" dt="2022-01-13T10:43:16.798" v="167" actId="478"/>
          <ac:picMkLst>
            <pc:docMk/>
            <pc:sldMk cId="3317892225" sldId="264"/>
            <ac:picMk id="1028" creationId="{443C1E03-FCCF-468C-A804-92A5855DB0C3}"/>
          </ac:picMkLst>
        </pc:picChg>
        <pc:picChg chg="add del mod">
          <ac:chgData name="Justine Pillaert" userId="039d489f-6377-49bd-b960-3db3f7e54f8a" providerId="ADAL" clId="{49DB0B62-72AC-4156-9554-82B2999661DC}" dt="2022-01-13T10:43:16.798" v="167" actId="478"/>
          <ac:picMkLst>
            <pc:docMk/>
            <pc:sldMk cId="3317892225" sldId="264"/>
            <ac:picMk id="1029" creationId="{897F7BD1-1CC0-494F-81C9-112FC1F17DB0}"/>
          </ac:picMkLst>
        </pc:picChg>
        <pc:picChg chg="del">
          <ac:chgData name="Justine Pillaert" userId="039d489f-6377-49bd-b960-3db3f7e54f8a" providerId="ADAL" clId="{49DB0B62-72AC-4156-9554-82B2999661DC}" dt="2022-01-13T10:43:35.420" v="179" actId="478"/>
          <ac:picMkLst>
            <pc:docMk/>
            <pc:sldMk cId="3317892225" sldId="264"/>
            <ac:picMk id="1030" creationId="{354C9635-39BA-4A6A-B496-830309EE3916}"/>
          </ac:picMkLst>
        </pc:picChg>
        <pc:picChg chg="add del">
          <ac:chgData name="Justine Pillaert" userId="039d489f-6377-49bd-b960-3db3f7e54f8a" providerId="ADAL" clId="{49DB0B62-72AC-4156-9554-82B2999661DC}" dt="2022-01-13T10:43:16.798" v="167" actId="478"/>
          <ac:picMkLst>
            <pc:docMk/>
            <pc:sldMk cId="3317892225" sldId="264"/>
            <ac:picMk id="1031" creationId="{19255005-DF9A-4B8A-AC57-27156BB682E2}"/>
          </ac:picMkLst>
        </pc:picChg>
        <pc:picChg chg="del">
          <ac:chgData name="Justine Pillaert" userId="039d489f-6377-49bd-b960-3db3f7e54f8a" providerId="ADAL" clId="{49DB0B62-72AC-4156-9554-82B2999661DC}" dt="2022-01-13T10:43:32.914" v="178" actId="478"/>
          <ac:picMkLst>
            <pc:docMk/>
            <pc:sldMk cId="3317892225" sldId="264"/>
            <ac:picMk id="1032" creationId="{4AF2967C-FCE2-4607-A1B5-40F1A0FAA3A7}"/>
          </ac:picMkLst>
        </pc:picChg>
        <pc:picChg chg="add del mod">
          <ac:chgData name="Justine Pillaert" userId="039d489f-6377-49bd-b960-3db3f7e54f8a" providerId="ADAL" clId="{49DB0B62-72AC-4156-9554-82B2999661DC}" dt="2022-01-13T10:43:16.798" v="167" actId="478"/>
          <ac:picMkLst>
            <pc:docMk/>
            <pc:sldMk cId="3317892225" sldId="264"/>
            <ac:picMk id="1034" creationId="{BB7ABEE9-D57F-4623-824B-4656DEC1A5F1}"/>
          </ac:picMkLst>
        </pc:picChg>
        <pc:picChg chg="add del mod">
          <ac:chgData name="Justine Pillaert" userId="039d489f-6377-49bd-b960-3db3f7e54f8a" providerId="ADAL" clId="{49DB0B62-72AC-4156-9554-82B2999661DC}" dt="2022-01-13T10:43:18.170" v="169" actId="478"/>
          <ac:picMkLst>
            <pc:docMk/>
            <pc:sldMk cId="3317892225" sldId="264"/>
            <ac:picMk id="1036" creationId="{D7C8FA5F-34E7-449D-A1AA-7750DADE09E3}"/>
          </ac:picMkLst>
        </pc:picChg>
        <pc:picChg chg="del mod">
          <ac:chgData name="Justine Pillaert" userId="039d489f-6377-49bd-b960-3db3f7e54f8a" providerId="ADAL" clId="{49DB0B62-72AC-4156-9554-82B2999661DC}" dt="2022-01-13T10:43:16.798" v="167" actId="478"/>
          <ac:picMkLst>
            <pc:docMk/>
            <pc:sldMk cId="3317892225" sldId="264"/>
            <ac:picMk id="1038" creationId="{4479C007-540A-4CBC-AE80-78DB9E9F9594}"/>
          </ac:picMkLst>
        </pc:picChg>
        <pc:picChg chg="del">
          <ac:chgData name="Justine Pillaert" userId="039d489f-6377-49bd-b960-3db3f7e54f8a" providerId="ADAL" clId="{49DB0B62-72AC-4156-9554-82B2999661DC}" dt="2022-01-13T10:43:35.420" v="179" actId="478"/>
          <ac:picMkLst>
            <pc:docMk/>
            <pc:sldMk cId="3317892225" sldId="264"/>
            <ac:picMk id="1042" creationId="{92D2D165-CA43-4E4D-B242-85ACADF46D86}"/>
          </ac:picMkLst>
        </pc:picChg>
        <pc:picChg chg="mod">
          <ac:chgData name="Justine Pillaert" userId="039d489f-6377-49bd-b960-3db3f7e54f8a" providerId="ADAL" clId="{49DB0B62-72AC-4156-9554-82B2999661DC}" dt="2022-01-13T10:43:30.638" v="177" actId="1035"/>
          <ac:picMkLst>
            <pc:docMk/>
            <pc:sldMk cId="3317892225" sldId="264"/>
            <ac:picMk id="1044" creationId="{EC0FC6A5-9793-4082-8155-A8EC0BA0EC43}"/>
          </ac:picMkLst>
        </pc:picChg>
        <pc:picChg chg="mod">
          <ac:chgData name="Justine Pillaert" userId="039d489f-6377-49bd-b960-3db3f7e54f8a" providerId="ADAL" clId="{49DB0B62-72AC-4156-9554-82B2999661DC}" dt="2022-01-13T10:43:30.638" v="177" actId="1035"/>
          <ac:picMkLst>
            <pc:docMk/>
            <pc:sldMk cId="3317892225" sldId="264"/>
            <ac:picMk id="1050" creationId="{46694723-550C-4B42-9704-FD00B93E68D2}"/>
          </ac:picMkLst>
        </pc:picChg>
        <pc:picChg chg="del mod">
          <ac:chgData name="Justine Pillaert" userId="039d489f-6377-49bd-b960-3db3f7e54f8a" providerId="ADAL" clId="{49DB0B62-72AC-4156-9554-82B2999661DC}" dt="2022-01-17T09:30:17.824" v="211" actId="478"/>
          <ac:picMkLst>
            <pc:docMk/>
            <pc:sldMk cId="3317892225" sldId="264"/>
            <ac:picMk id="1052" creationId="{73689994-1F50-4D5E-B244-0F3233403B07}"/>
          </ac:picMkLst>
        </pc:picChg>
        <pc:picChg chg="del mod">
          <ac:chgData name="Justine Pillaert" userId="039d489f-6377-49bd-b960-3db3f7e54f8a" providerId="ADAL" clId="{49DB0B62-72AC-4156-9554-82B2999661DC}" dt="2022-01-17T09:29:49.343" v="201" actId="478"/>
          <ac:picMkLst>
            <pc:docMk/>
            <pc:sldMk cId="3317892225" sldId="264"/>
            <ac:picMk id="1054" creationId="{F020C69A-A554-42B8-9B27-AB7ADED6081A}"/>
          </ac:picMkLst>
        </pc:picChg>
        <pc:picChg chg="del mod">
          <ac:chgData name="Justine Pillaert" userId="039d489f-6377-49bd-b960-3db3f7e54f8a" providerId="ADAL" clId="{49DB0B62-72AC-4156-9554-82B2999661DC}" dt="2022-01-17T09:30:00.857" v="205" actId="478"/>
          <ac:picMkLst>
            <pc:docMk/>
            <pc:sldMk cId="3317892225" sldId="264"/>
            <ac:picMk id="1058" creationId="{D67C775C-C325-4328-BB06-73095A2DFCAC}"/>
          </ac:picMkLst>
        </pc:picChg>
        <pc:picChg chg="del">
          <ac:chgData name="Justine Pillaert" userId="039d489f-6377-49bd-b960-3db3f7e54f8a" providerId="ADAL" clId="{49DB0B62-72AC-4156-9554-82B2999661DC}" dt="2022-01-13T10:43:35.420" v="179" actId="478"/>
          <ac:picMkLst>
            <pc:docMk/>
            <pc:sldMk cId="3317892225" sldId="264"/>
            <ac:picMk id="1060" creationId="{16097483-BEC3-4189-BA89-C07BAAD521D9}"/>
          </ac:picMkLst>
        </pc:picChg>
        <pc:picChg chg="del mod">
          <ac:chgData name="Justine Pillaert" userId="039d489f-6377-49bd-b960-3db3f7e54f8a" providerId="ADAL" clId="{49DB0B62-72AC-4156-9554-82B2999661DC}" dt="2022-01-13T10:43:16.798" v="167" actId="478"/>
          <ac:picMkLst>
            <pc:docMk/>
            <pc:sldMk cId="3317892225" sldId="264"/>
            <ac:picMk id="1062" creationId="{9D041745-260A-44F0-B62D-FA2040484A62}"/>
          </ac:picMkLst>
        </pc:picChg>
      </pc:sldChg>
      <pc:sldChg chg="delSp modSp add mod">
        <pc:chgData name="Justine Pillaert" userId="039d489f-6377-49bd-b960-3db3f7e54f8a" providerId="ADAL" clId="{49DB0B62-72AC-4156-9554-82B2999661DC}" dt="2022-01-13T10:43:54.380" v="186" actId="1076"/>
        <pc:sldMkLst>
          <pc:docMk/>
          <pc:sldMk cId="931409292" sldId="265"/>
        </pc:sldMkLst>
        <pc:spChg chg="del">
          <ac:chgData name="Justine Pillaert" userId="039d489f-6377-49bd-b960-3db3f7e54f8a" providerId="ADAL" clId="{49DB0B62-72AC-4156-9554-82B2999661DC}" dt="2022-01-13T10:43:47.164" v="182" actId="478"/>
          <ac:spMkLst>
            <pc:docMk/>
            <pc:sldMk cId="931409292" sldId="265"/>
            <ac:spMk id="9" creationId="{22365589-D531-42A9-A341-FEEF3F7C12F7}"/>
          </ac:spMkLst>
        </pc:spChg>
        <pc:graphicFrameChg chg="modGraphic">
          <ac:chgData name="Justine Pillaert" userId="039d489f-6377-49bd-b960-3db3f7e54f8a" providerId="ADAL" clId="{49DB0B62-72AC-4156-9554-82B2999661DC}" dt="2022-01-13T10:43:40.247" v="180" actId="2164"/>
          <ac:graphicFrameMkLst>
            <pc:docMk/>
            <pc:sldMk cId="931409292" sldId="265"/>
            <ac:graphicFrameMk id="4" creationId="{D6A69807-0609-46B2-B920-29747929594F}"/>
          </ac:graphicFrameMkLst>
        </pc:graphicFrameChg>
        <pc:picChg chg="del">
          <ac:chgData name="Justine Pillaert" userId="039d489f-6377-49bd-b960-3db3f7e54f8a" providerId="ADAL" clId="{49DB0B62-72AC-4156-9554-82B2999661DC}" dt="2022-01-13T10:43:48.583" v="184" actId="478"/>
          <ac:picMkLst>
            <pc:docMk/>
            <pc:sldMk cId="931409292" sldId="265"/>
            <ac:picMk id="2" creationId="{05CFF124-EF0D-4F06-B35B-556000EC1FFD}"/>
          </ac:picMkLst>
        </pc:picChg>
        <pc:picChg chg="del">
          <ac:chgData name="Justine Pillaert" userId="039d489f-6377-49bd-b960-3db3f7e54f8a" providerId="ADAL" clId="{49DB0B62-72AC-4156-9554-82B2999661DC}" dt="2022-01-13T10:43:47.164" v="182" actId="478"/>
          <ac:picMkLst>
            <pc:docMk/>
            <pc:sldMk cId="931409292" sldId="265"/>
            <ac:picMk id="3" creationId="{977AC7FD-D6DA-4B12-A213-1797FADC734D}"/>
          </ac:picMkLst>
        </pc:picChg>
        <pc:picChg chg="del">
          <ac:chgData name="Justine Pillaert" userId="039d489f-6377-49bd-b960-3db3f7e54f8a" providerId="ADAL" clId="{49DB0B62-72AC-4156-9554-82B2999661DC}" dt="2022-01-13T10:43:47.164" v="182" actId="478"/>
          <ac:picMkLst>
            <pc:docMk/>
            <pc:sldMk cId="931409292" sldId="265"/>
            <ac:picMk id="5" creationId="{7C56CDE6-0E59-4927-A51C-056505F6D281}"/>
          </ac:picMkLst>
        </pc:picChg>
        <pc:picChg chg="del">
          <ac:chgData name="Justine Pillaert" userId="039d489f-6377-49bd-b960-3db3f7e54f8a" providerId="ADAL" clId="{49DB0B62-72AC-4156-9554-82B2999661DC}" dt="2022-01-13T10:43:47.164" v="182" actId="478"/>
          <ac:picMkLst>
            <pc:docMk/>
            <pc:sldMk cId="931409292" sldId="265"/>
            <ac:picMk id="6" creationId="{910AE570-BEB6-4926-9857-1C7BCB2256E3}"/>
          </ac:picMkLst>
        </pc:picChg>
        <pc:picChg chg="del">
          <ac:chgData name="Justine Pillaert" userId="039d489f-6377-49bd-b960-3db3f7e54f8a" providerId="ADAL" clId="{49DB0B62-72AC-4156-9554-82B2999661DC}" dt="2022-01-13T10:43:47.950" v="183" actId="478"/>
          <ac:picMkLst>
            <pc:docMk/>
            <pc:sldMk cId="931409292" sldId="265"/>
            <ac:picMk id="8" creationId="{A4466F44-B7F0-4F4A-99FA-85B9B0FBF4E1}"/>
          </ac:picMkLst>
        </pc:picChg>
        <pc:picChg chg="mod">
          <ac:chgData name="Justine Pillaert" userId="039d489f-6377-49bd-b960-3db3f7e54f8a" providerId="ADAL" clId="{49DB0B62-72AC-4156-9554-82B2999661DC}" dt="2022-01-13T10:43:54.380" v="186" actId="1076"/>
          <ac:picMkLst>
            <pc:docMk/>
            <pc:sldMk cId="931409292" sldId="265"/>
            <ac:picMk id="10" creationId="{7DFE3102-D6F7-4F88-A9AA-3D219B5A9A58}"/>
          </ac:picMkLst>
        </pc:picChg>
        <pc:picChg chg="mod">
          <ac:chgData name="Justine Pillaert" userId="039d489f-6377-49bd-b960-3db3f7e54f8a" providerId="ADAL" clId="{49DB0B62-72AC-4156-9554-82B2999661DC}" dt="2022-01-13T10:43:54.380" v="186" actId="1076"/>
          <ac:picMkLst>
            <pc:docMk/>
            <pc:sldMk cId="931409292" sldId="265"/>
            <ac:picMk id="12" creationId="{8F0AE8A5-B98E-41C0-A14A-27E494E2A867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26" creationId="{0CDB7662-6B27-4EA3-B143-FA861C106E3F}"/>
          </ac:picMkLst>
        </pc:picChg>
        <pc:picChg chg="del">
          <ac:chgData name="Justine Pillaert" userId="039d489f-6377-49bd-b960-3db3f7e54f8a" providerId="ADAL" clId="{49DB0B62-72AC-4156-9554-82B2999661DC}" dt="2022-01-13T10:43:49.438" v="185" actId="478"/>
          <ac:picMkLst>
            <pc:docMk/>
            <pc:sldMk cId="931409292" sldId="265"/>
            <ac:picMk id="1028" creationId="{443C1E03-FCCF-468C-A804-92A5855DB0C3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29" creationId="{897F7BD1-1CC0-494F-81C9-112FC1F17DB0}"/>
          </ac:picMkLst>
        </pc:picChg>
        <pc:picChg chg="mod">
          <ac:chgData name="Justine Pillaert" userId="039d489f-6377-49bd-b960-3db3f7e54f8a" providerId="ADAL" clId="{49DB0B62-72AC-4156-9554-82B2999661DC}" dt="2022-01-13T10:43:54.380" v="186" actId="1076"/>
          <ac:picMkLst>
            <pc:docMk/>
            <pc:sldMk cId="931409292" sldId="265"/>
            <ac:picMk id="1030" creationId="{354C9635-39BA-4A6A-B496-830309EE3916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31" creationId="{19255005-DF9A-4B8A-AC57-27156BB682E2}"/>
          </ac:picMkLst>
        </pc:picChg>
        <pc:picChg chg="mod">
          <ac:chgData name="Justine Pillaert" userId="039d489f-6377-49bd-b960-3db3f7e54f8a" providerId="ADAL" clId="{49DB0B62-72AC-4156-9554-82B2999661DC}" dt="2022-01-13T10:43:54.380" v="186" actId="1076"/>
          <ac:picMkLst>
            <pc:docMk/>
            <pc:sldMk cId="931409292" sldId="265"/>
            <ac:picMk id="1032" creationId="{4AF2967C-FCE2-4607-A1B5-40F1A0FAA3A7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34" creationId="{BB7ABEE9-D57F-4623-824B-4656DEC1A5F1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36" creationId="{D7C8FA5F-34E7-449D-A1AA-7750DADE09E3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38" creationId="{4479C007-540A-4CBC-AE80-78DB9E9F9594}"/>
          </ac:picMkLst>
        </pc:picChg>
        <pc:picChg chg="mod">
          <ac:chgData name="Justine Pillaert" userId="039d489f-6377-49bd-b960-3db3f7e54f8a" providerId="ADAL" clId="{49DB0B62-72AC-4156-9554-82B2999661DC}" dt="2022-01-13T10:43:54.380" v="186" actId="1076"/>
          <ac:picMkLst>
            <pc:docMk/>
            <pc:sldMk cId="931409292" sldId="265"/>
            <ac:picMk id="1042" creationId="{92D2D165-CA43-4E4D-B242-85ACADF46D86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44" creationId="{EC0FC6A5-9793-4082-8155-A8EC0BA0EC43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50" creationId="{46694723-550C-4B42-9704-FD00B93E68D2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52" creationId="{73689994-1F50-4D5E-B244-0F3233403B07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54" creationId="{F020C69A-A554-42B8-9B27-AB7ADED6081A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58" creationId="{D67C775C-C325-4328-BB06-73095A2DFCAC}"/>
          </ac:picMkLst>
        </pc:picChg>
        <pc:picChg chg="mod">
          <ac:chgData name="Justine Pillaert" userId="039d489f-6377-49bd-b960-3db3f7e54f8a" providerId="ADAL" clId="{49DB0B62-72AC-4156-9554-82B2999661DC}" dt="2022-01-13T10:43:54.380" v="186" actId="1076"/>
          <ac:picMkLst>
            <pc:docMk/>
            <pc:sldMk cId="931409292" sldId="265"/>
            <ac:picMk id="1060" creationId="{16097483-BEC3-4189-BA89-C07BAAD521D9}"/>
          </ac:picMkLst>
        </pc:picChg>
        <pc:picChg chg="del">
          <ac:chgData name="Justine Pillaert" userId="039d489f-6377-49bd-b960-3db3f7e54f8a" providerId="ADAL" clId="{49DB0B62-72AC-4156-9554-82B2999661DC}" dt="2022-01-13T10:43:44.504" v="181" actId="478"/>
          <ac:picMkLst>
            <pc:docMk/>
            <pc:sldMk cId="931409292" sldId="265"/>
            <ac:picMk id="1062" creationId="{9D041745-260A-44F0-B62D-FA2040484A62}"/>
          </ac:picMkLst>
        </pc:picChg>
      </pc:sldChg>
      <pc:sldChg chg="addSp delSp modSp add">
        <pc:chgData name="Justine Pillaert" userId="039d489f-6377-49bd-b960-3db3f7e54f8a" providerId="ADAL" clId="{49DB0B62-72AC-4156-9554-82B2999661DC}" dt="2022-01-17T09:31:23.890" v="224" actId="1076"/>
        <pc:sldMkLst>
          <pc:docMk/>
          <pc:sldMk cId="2455872784" sldId="266"/>
        </pc:sldMkLst>
        <pc:picChg chg="add mod">
          <ac:chgData name="Justine Pillaert" userId="039d489f-6377-49bd-b960-3db3f7e54f8a" providerId="ADAL" clId="{49DB0B62-72AC-4156-9554-82B2999661DC}" dt="2022-01-17T09:31:23.890" v="224" actId="1076"/>
          <ac:picMkLst>
            <pc:docMk/>
            <pc:sldMk cId="2455872784" sldId="266"/>
            <ac:picMk id="28" creationId="{F81B43DA-FE2E-41A9-A829-61C4B6FA550F}"/>
          </ac:picMkLst>
        </pc:picChg>
        <pc:picChg chg="add mod">
          <ac:chgData name="Justine Pillaert" userId="039d489f-6377-49bd-b960-3db3f7e54f8a" providerId="ADAL" clId="{49DB0B62-72AC-4156-9554-82B2999661DC}" dt="2022-01-17T09:31:23.890" v="224" actId="1076"/>
          <ac:picMkLst>
            <pc:docMk/>
            <pc:sldMk cId="2455872784" sldId="266"/>
            <ac:picMk id="29" creationId="{DCCB23B7-F7B4-4424-8427-88C286DC758B}"/>
          </ac:picMkLst>
        </pc:picChg>
        <pc:picChg chg="add mod">
          <ac:chgData name="Justine Pillaert" userId="039d489f-6377-49bd-b960-3db3f7e54f8a" providerId="ADAL" clId="{49DB0B62-72AC-4156-9554-82B2999661DC}" dt="2022-01-17T09:31:23.890" v="224" actId="1076"/>
          <ac:picMkLst>
            <pc:docMk/>
            <pc:sldMk cId="2455872784" sldId="266"/>
            <ac:picMk id="30" creationId="{A7155426-54C8-481B-9C62-24880D59D0D9}"/>
          </ac:picMkLst>
        </pc:picChg>
        <pc:picChg chg="add mod">
          <ac:chgData name="Justine Pillaert" userId="039d489f-6377-49bd-b960-3db3f7e54f8a" providerId="ADAL" clId="{49DB0B62-72AC-4156-9554-82B2999661DC}" dt="2022-01-17T09:31:23.890" v="224" actId="1076"/>
          <ac:picMkLst>
            <pc:docMk/>
            <pc:sldMk cId="2455872784" sldId="266"/>
            <ac:picMk id="31" creationId="{6E353585-FD22-4BF4-98A1-7CF7E7C46C1F}"/>
          </ac:picMkLst>
        </pc:picChg>
        <pc:picChg chg="add mod">
          <ac:chgData name="Justine Pillaert" userId="039d489f-6377-49bd-b960-3db3f7e54f8a" providerId="ADAL" clId="{49DB0B62-72AC-4156-9554-82B2999661DC}" dt="2022-01-17T09:31:23.890" v="224" actId="1076"/>
          <ac:picMkLst>
            <pc:docMk/>
            <pc:sldMk cId="2455872784" sldId="266"/>
            <ac:picMk id="32" creationId="{A535B494-248D-4511-A2DA-247831DAE7C1}"/>
          </ac:picMkLst>
        </pc:picChg>
        <pc:picChg chg="add mod">
          <ac:chgData name="Justine Pillaert" userId="039d489f-6377-49bd-b960-3db3f7e54f8a" providerId="ADAL" clId="{49DB0B62-72AC-4156-9554-82B2999661DC}" dt="2022-01-17T09:31:23.890" v="224" actId="1076"/>
          <ac:picMkLst>
            <pc:docMk/>
            <pc:sldMk cId="2455872784" sldId="266"/>
            <ac:picMk id="33" creationId="{E0399ECF-5C68-4197-BF2D-0E4A6CFF2670}"/>
          </ac:picMkLst>
        </pc:picChg>
        <pc:picChg chg="del">
          <ac:chgData name="Justine Pillaert" userId="039d489f-6377-49bd-b960-3db3f7e54f8a" providerId="ADAL" clId="{49DB0B62-72AC-4156-9554-82B2999661DC}" dt="2022-01-17T09:31:09.836" v="218" actId="478"/>
          <ac:picMkLst>
            <pc:docMk/>
            <pc:sldMk cId="2455872784" sldId="266"/>
            <ac:picMk id="1026" creationId="{0CDB7662-6B27-4EA3-B143-FA861C106E3F}"/>
          </ac:picMkLst>
        </pc:picChg>
        <pc:picChg chg="del">
          <ac:chgData name="Justine Pillaert" userId="039d489f-6377-49bd-b960-3db3f7e54f8a" providerId="ADAL" clId="{49DB0B62-72AC-4156-9554-82B2999661DC}" dt="2022-01-17T09:31:13.222" v="223" actId="478"/>
          <ac:picMkLst>
            <pc:docMk/>
            <pc:sldMk cId="2455872784" sldId="266"/>
            <ac:picMk id="1044" creationId="{EC0FC6A5-9793-4082-8155-A8EC0BA0EC43}"/>
          </ac:picMkLst>
        </pc:picChg>
        <pc:picChg chg="del">
          <ac:chgData name="Justine Pillaert" userId="039d489f-6377-49bd-b960-3db3f7e54f8a" providerId="ADAL" clId="{49DB0B62-72AC-4156-9554-82B2999661DC}" dt="2022-01-17T09:31:12.468" v="222" actId="478"/>
          <ac:picMkLst>
            <pc:docMk/>
            <pc:sldMk cId="2455872784" sldId="266"/>
            <ac:picMk id="1050" creationId="{46694723-550C-4B42-9704-FD00B93E68D2}"/>
          </ac:picMkLst>
        </pc:picChg>
        <pc:picChg chg="del">
          <ac:chgData name="Justine Pillaert" userId="039d489f-6377-49bd-b960-3db3f7e54f8a" providerId="ADAL" clId="{49DB0B62-72AC-4156-9554-82B2999661DC}" dt="2022-01-17T09:31:11.448" v="221" actId="478"/>
          <ac:picMkLst>
            <pc:docMk/>
            <pc:sldMk cId="2455872784" sldId="266"/>
            <ac:picMk id="1052" creationId="{73689994-1F50-4D5E-B244-0F3233403B07}"/>
          </ac:picMkLst>
        </pc:picChg>
        <pc:picChg chg="del">
          <ac:chgData name="Justine Pillaert" userId="039d489f-6377-49bd-b960-3db3f7e54f8a" providerId="ADAL" clId="{49DB0B62-72AC-4156-9554-82B2999661DC}" dt="2022-01-17T09:31:10.387" v="219" actId="478"/>
          <ac:picMkLst>
            <pc:docMk/>
            <pc:sldMk cId="2455872784" sldId="266"/>
            <ac:picMk id="1054" creationId="{F020C69A-A554-42B8-9B27-AB7ADED6081A}"/>
          </ac:picMkLst>
        </pc:picChg>
        <pc:picChg chg="del">
          <ac:chgData name="Justine Pillaert" userId="039d489f-6377-49bd-b960-3db3f7e54f8a" providerId="ADAL" clId="{49DB0B62-72AC-4156-9554-82B2999661DC}" dt="2022-01-17T09:31:10.908" v="220" actId="478"/>
          <ac:picMkLst>
            <pc:docMk/>
            <pc:sldMk cId="2455872784" sldId="266"/>
            <ac:picMk id="1058" creationId="{D67C775C-C325-4328-BB06-73095A2DFCAC}"/>
          </ac:picMkLst>
        </pc:picChg>
      </pc:sldChg>
      <pc:sldChg chg="addSp modSp new mod">
        <pc:chgData name="Justine Pillaert" userId="039d489f-6377-49bd-b960-3db3f7e54f8a" providerId="ADAL" clId="{49DB0B62-72AC-4156-9554-82B2999661DC}" dt="2022-01-17T12:59:42.068" v="312" actId="1076"/>
        <pc:sldMkLst>
          <pc:docMk/>
          <pc:sldMk cId="45531021" sldId="267"/>
        </pc:sldMkLst>
        <pc:picChg chg="add mod">
          <ac:chgData name="Justine Pillaert" userId="039d489f-6377-49bd-b960-3db3f7e54f8a" providerId="ADAL" clId="{49DB0B62-72AC-4156-9554-82B2999661DC}" dt="2022-01-17T12:58:47.846" v="300" actId="14100"/>
          <ac:picMkLst>
            <pc:docMk/>
            <pc:sldMk cId="45531021" sldId="267"/>
            <ac:picMk id="2" creationId="{3737D2CA-9D53-4201-A2B1-A318AEFE32AB}"/>
          </ac:picMkLst>
        </pc:picChg>
        <pc:picChg chg="add mod modCrop">
          <ac:chgData name="Justine Pillaert" userId="039d489f-6377-49bd-b960-3db3f7e54f8a" providerId="ADAL" clId="{49DB0B62-72AC-4156-9554-82B2999661DC}" dt="2022-01-17T12:53:06.677" v="257" actId="14100"/>
          <ac:picMkLst>
            <pc:docMk/>
            <pc:sldMk cId="45531021" sldId="267"/>
            <ac:picMk id="3" creationId="{6F1C8735-D7E7-4D32-8AA0-FA2B7F3491CB}"/>
          </ac:picMkLst>
        </pc:picChg>
        <pc:picChg chg="add mod">
          <ac:chgData name="Justine Pillaert" userId="039d489f-6377-49bd-b960-3db3f7e54f8a" providerId="ADAL" clId="{49DB0B62-72AC-4156-9554-82B2999661DC}" dt="2022-01-17T12:55:24.821" v="268" actId="1076"/>
          <ac:picMkLst>
            <pc:docMk/>
            <pc:sldMk cId="45531021" sldId="267"/>
            <ac:picMk id="4" creationId="{AC78D717-41FB-4090-941F-7AC1A56E1BF7}"/>
          </ac:picMkLst>
        </pc:picChg>
        <pc:picChg chg="add mod">
          <ac:chgData name="Justine Pillaert" userId="039d489f-6377-49bd-b960-3db3f7e54f8a" providerId="ADAL" clId="{49DB0B62-72AC-4156-9554-82B2999661DC}" dt="2022-01-17T12:58:42.566" v="297" actId="1076"/>
          <ac:picMkLst>
            <pc:docMk/>
            <pc:sldMk cId="45531021" sldId="267"/>
            <ac:picMk id="5" creationId="{FC2DD080-8AAA-4B0D-8C0F-DFDA1BA71F21}"/>
          </ac:picMkLst>
        </pc:picChg>
        <pc:picChg chg="add mod">
          <ac:chgData name="Justine Pillaert" userId="039d489f-6377-49bd-b960-3db3f7e54f8a" providerId="ADAL" clId="{49DB0B62-72AC-4156-9554-82B2999661DC}" dt="2022-01-17T12:59:42.068" v="312" actId="1076"/>
          <ac:picMkLst>
            <pc:docMk/>
            <pc:sldMk cId="45531021" sldId="267"/>
            <ac:picMk id="6" creationId="{957E5203-3BB0-4E9A-B338-0E25F620FD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4314-2868-48A5-B692-E8196FB8EE3D}" type="datetimeFigureOut">
              <a:rPr lang="nl-NL"/>
              <a:t>24-1-2022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D29A2-C2E0-467D-9D4F-9F0B6D99C46E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3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Startdia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introductie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verhaal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Superster</a:t>
            </a:r>
            <a:r>
              <a:rPr lang="en-US">
                <a:cs typeface="Calibri"/>
              </a:rPr>
              <a:t> Stacey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D29A2-C2E0-467D-9D4F-9F0B6D99C46E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29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Blanco </a:t>
            </a:r>
            <a:r>
              <a:rPr lang="en-US" err="1">
                <a:cs typeface="Calibri"/>
              </a:rPr>
              <a:t>verhaallijn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Superster</a:t>
            </a:r>
            <a:r>
              <a:rPr lang="en-US">
                <a:cs typeface="Calibri"/>
              </a:rPr>
              <a:t> Stacey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D29A2-C2E0-467D-9D4F-9F0B6D99C46E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0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Oplossing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verhaallijn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Superster</a:t>
            </a:r>
            <a:r>
              <a:rPr lang="en-US">
                <a:cs typeface="Calibri"/>
              </a:rPr>
              <a:t> Stacey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D29A2-C2E0-467D-9D4F-9F0B6D99C46E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87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5E2EB-F7CF-4632-A755-B5517A931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3F9523-D42B-4934-AEC3-E8D35ED28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C6F462-42C8-440D-AF60-6FA45FF3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FF849E-8756-4E15-93BC-A77FABF9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C28A7C-03DD-4FC6-84FF-477C6326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010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DF267-3AC0-4F78-8E63-85989C6B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79FD01-237A-40E8-9F1E-C7D9FE410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A91537-2BF8-4480-97E4-ADBF569A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05DFE6-0E1B-4EF1-8C37-CBA1DA8A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D640FF-23A3-4EAF-8AD9-46B34F31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49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A10FF29-AA59-4C0C-A39C-DB219E3CA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521666-FAE6-4A73-B1CC-98F92415E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56ABBD-2EEC-487F-BFA4-843CFA9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FDE0D-945E-43F7-B87E-253E7885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9CA591-E17F-4055-89C8-240A1D8D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664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A4667-8840-4B07-87FC-62ABC73A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D59236-1348-495E-BBE1-370F939EC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F1CFB6-DF82-403F-A55C-E5B0E4D8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D603F8-1207-4143-9434-1F97DCDA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3D3727-6D1E-413E-BCE5-07CB2609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648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5BBD5-04E1-4681-820B-9B15EF09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F3FF41-7D0E-464B-BF73-F94C1CFB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DE1B3A-4B72-44BA-AAE0-9517B671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2FCADE-B2FF-4887-8CF5-93FC34C5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8A525E-2953-4568-970E-E5380D9A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095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85228-D92E-4F56-A0F1-2CC74718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31747E-595A-436B-8B1A-BD50B0B9D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8BDC76-A3A1-48A1-9E32-DB9893E08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3EC59B-C1B1-4875-B62D-6B929739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188AD5-BECE-4AC2-8F40-A92A37B4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47FAB5-A96F-4B00-AAED-A759E947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912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39695-6383-454E-A0E2-7093BD45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884289-00E1-4E96-8246-A98CF20E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5E8E6D-2B55-4860-9EBF-C9C350889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AC069D4-71CE-46B4-B271-358D36BD7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722B56-696F-46BE-B2CC-620B18497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4A50CAF-ACEE-4012-822A-5ADF3653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912ABC1-D7D7-41D2-BA11-F23075F4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348EC4-5FE8-44CE-98CA-E4C6D01F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68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6F897-B37D-4C5B-8917-B69CE3C5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A21D86-EF43-4739-9561-21E84110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048130-C283-42F2-9DEE-0A2F4AC0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46CFA8-336E-430B-B33C-2EA68F10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39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98591E-6FA8-4934-AF95-5346C66E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DFA229-3EA7-476B-9B19-C82413AC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3871C3-D9AE-4CD2-A5FD-5AE39589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904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AE000-D170-4A53-B316-7F6EFFA8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ECC80A-F235-4A79-99DD-BF786DA64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1E6C35-DFD1-4025-AFB8-8346F200F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E524BA-8139-4605-8E0A-415841E7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AED792-A0C5-40E3-94E8-7FF1568D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791FB8-9F32-49F3-AEDC-ACAA4BDC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96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874C1-23E6-4476-97DD-5E888660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24BC08D-684F-484E-BF74-98237E8AC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AEF866-AB0D-4094-84DB-3D660CA81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306721-76BC-4A59-BB90-A525FFAC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7A110E-8C33-49CD-BE1D-459BA1EA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88AB9F-4F09-47CF-B38A-A5E61D7D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220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85168A9-EC74-459D-B0DF-60FBBE26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7DF1CD-406A-4D52-9F97-0C6038E7E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1E119-843F-4D32-B1E0-8443EAC24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4BE3-8806-4755-9B5C-396A98F201D6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C446E4-DDD0-46B5-ACB3-842F46FB9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11D5CE-1417-4D4B-ADCF-D067F8297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2DF1D-B46B-4CE7-A935-CDE89F0BB4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60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29.png"/><Relationship Id="rId26" Type="http://schemas.openxmlformats.org/officeDocument/2006/relationships/image" Target="../media/image24.jpeg"/><Relationship Id="rId3" Type="http://schemas.openxmlformats.org/officeDocument/2006/relationships/image" Target="../media/image14.png"/><Relationship Id="rId21" Type="http://schemas.openxmlformats.org/officeDocument/2006/relationships/image" Target="../media/image19.jpe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17" Type="http://schemas.openxmlformats.org/officeDocument/2006/relationships/image" Target="../media/image28.png"/><Relationship Id="rId25" Type="http://schemas.openxmlformats.org/officeDocument/2006/relationships/image" Target="../media/image23.jpe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21.png"/><Relationship Id="rId10" Type="http://schemas.openxmlformats.org/officeDocument/2006/relationships/image" Target="../media/image10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openxmlformats.org/officeDocument/2006/relationships/image" Target="../media/image25.jpeg"/><Relationship Id="rId2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D25CE9DB-9C07-40A8-98EF-C32100F4A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791" y="4350"/>
            <a:ext cx="6323205" cy="74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6A69807-0609-46B2-B920-297479295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668889"/>
              </p:ext>
            </p:extLst>
          </p:nvPr>
        </p:nvGraphicFramePr>
        <p:xfrm>
          <a:off x="419100" y="161924"/>
          <a:ext cx="11401426" cy="177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90015617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817375115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2169539370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144498794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90430767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Verhaal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Inleiding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korte voorbeelden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waar gaat het fout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36859"/>
                  </a:ext>
                </a:extLst>
              </a:tr>
              <a:tr h="12725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BE"/>
                        <a:t>Bedorven Brad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94212"/>
                  </a:ext>
                </a:extLst>
              </a:tr>
            </a:tbl>
          </a:graphicData>
        </a:graphic>
      </p:graphicFrame>
      <p:pic>
        <p:nvPicPr>
          <p:cNvPr id="1030" name="Picture 6" descr="Afbeelding met tekst&#10;&#10;Automatisch gegenereerde beschrijving">
            <a:extLst>
              <a:ext uri="{FF2B5EF4-FFF2-40B4-BE49-F238E27FC236}">
                <a16:creationId xmlns:a16="http://schemas.microsoft.com/office/drawing/2014/main" id="{354C9635-39BA-4A6A-B496-830309EE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27" y="4640624"/>
            <a:ext cx="785157" cy="10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 met tekst, transport&#10;&#10;Automatisch gegenereerde beschrijving">
            <a:extLst>
              <a:ext uri="{FF2B5EF4-FFF2-40B4-BE49-F238E27FC236}">
                <a16:creationId xmlns:a16="http://schemas.microsoft.com/office/drawing/2014/main" id="{4AF2967C-FCE2-4607-A1B5-40F1A0FAA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2"/>
          <a:stretch/>
        </p:blipFill>
        <p:spPr bwMode="auto">
          <a:xfrm>
            <a:off x="7891122" y="4886873"/>
            <a:ext cx="1338364" cy="8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Afbeelding met tekst, porselein&#10;&#10;Automatisch gegenereerde beschrijving">
            <a:extLst>
              <a:ext uri="{FF2B5EF4-FFF2-40B4-BE49-F238E27FC236}">
                <a16:creationId xmlns:a16="http://schemas.microsoft.com/office/drawing/2014/main" id="{7DFE3102-D6F7-4F88-A9AA-3D219B5A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19" y="3589344"/>
            <a:ext cx="1289541" cy="6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8F0AE8A5-B98E-41C0-A14A-27E494E2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29" y="2883791"/>
            <a:ext cx="1569179" cy="10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2D2D165-CA43-4E4D-B242-85ACADF46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2"/>
          <a:stretch/>
        </p:blipFill>
        <p:spPr bwMode="auto">
          <a:xfrm>
            <a:off x="918061" y="3592873"/>
            <a:ext cx="782892" cy="108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fbeelding met tekst&#10;&#10;Automatisch gegenereerde beschrijving">
            <a:extLst>
              <a:ext uri="{FF2B5EF4-FFF2-40B4-BE49-F238E27FC236}">
                <a16:creationId xmlns:a16="http://schemas.microsoft.com/office/drawing/2014/main" id="{16097483-BEC3-4189-BA89-C07BAAD5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573" y="2799123"/>
            <a:ext cx="1100276" cy="10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0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6A69807-0609-46B2-B920-29747929594F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161924"/>
          <a:ext cx="11401426" cy="177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90015617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817375115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2169539370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144498794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90430767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Verhaal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Inleiding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korte voorbeelden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waar gaat het fout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36859"/>
                  </a:ext>
                </a:extLst>
              </a:tr>
              <a:tr h="12725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BE"/>
                        <a:t>Bedorven Brad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94212"/>
                  </a:ext>
                </a:extLst>
              </a:tr>
            </a:tbl>
          </a:graphicData>
        </a:graphic>
      </p:graphicFrame>
      <p:pic>
        <p:nvPicPr>
          <p:cNvPr id="1030" name="Picture 6" descr="Afbeelding met tekst&#10;&#10;Automatisch gegenereerde beschrijving">
            <a:extLst>
              <a:ext uri="{FF2B5EF4-FFF2-40B4-BE49-F238E27FC236}">
                <a16:creationId xmlns:a16="http://schemas.microsoft.com/office/drawing/2014/main" id="{354C9635-39BA-4A6A-B496-830309EE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10" y="745957"/>
            <a:ext cx="785157" cy="10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 met tekst, transport&#10;&#10;Automatisch gegenereerde beschrijving">
            <a:extLst>
              <a:ext uri="{FF2B5EF4-FFF2-40B4-BE49-F238E27FC236}">
                <a16:creationId xmlns:a16="http://schemas.microsoft.com/office/drawing/2014/main" id="{4AF2967C-FCE2-4607-A1B5-40F1A0FAA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2"/>
          <a:stretch/>
        </p:blipFill>
        <p:spPr bwMode="auto">
          <a:xfrm>
            <a:off x="4980705" y="865206"/>
            <a:ext cx="1338364" cy="8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Afbeelding met tekst, porselein&#10;&#10;Automatisch gegenereerde beschrijving">
            <a:extLst>
              <a:ext uri="{FF2B5EF4-FFF2-40B4-BE49-F238E27FC236}">
                <a16:creationId xmlns:a16="http://schemas.microsoft.com/office/drawing/2014/main" id="{7DFE3102-D6F7-4F88-A9AA-3D219B5A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52" y="996427"/>
            <a:ext cx="1289541" cy="6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8F0AE8A5-B98E-41C0-A14A-27E494E2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29" y="745957"/>
            <a:ext cx="1569179" cy="10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2D2D165-CA43-4E4D-B242-85ACADF46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2"/>
          <a:stretch/>
        </p:blipFill>
        <p:spPr bwMode="auto">
          <a:xfrm>
            <a:off x="2188061" y="745956"/>
            <a:ext cx="782892" cy="108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fbeelding met tekst&#10;&#10;Automatisch gegenereerde beschrijving">
            <a:extLst>
              <a:ext uri="{FF2B5EF4-FFF2-40B4-BE49-F238E27FC236}">
                <a16:creationId xmlns:a16="http://schemas.microsoft.com/office/drawing/2014/main" id="{16097483-BEC3-4189-BA89-C07BAAD5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23" y="745956"/>
            <a:ext cx="1100276" cy="10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0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6A69807-0609-46B2-B920-29747929594F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161924"/>
          <a:ext cx="11401426" cy="559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90015617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817375115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2169539370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144498794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90430767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Verhaal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Inleiding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korte voorbeelden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waar gaat het fout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36859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Gore Griselda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20009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Strijd-vaardige Simon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04270"/>
                  </a:ext>
                </a:extLst>
              </a:tr>
              <a:tr h="12725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BE"/>
                        <a:t>Neenee</a:t>
                      </a:r>
                    </a:p>
                    <a:p>
                      <a:pPr lvl="0" algn="ctr">
                        <a:buNone/>
                      </a:pPr>
                      <a:r>
                        <a:rPr lang="nl-BE"/>
                        <a:t>Noé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72718"/>
                  </a:ext>
                </a:extLst>
              </a:tr>
              <a:tr h="12725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BE"/>
                        <a:t>Bedorven Brad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94212"/>
                  </a:ext>
                </a:extLst>
              </a:tr>
            </a:tbl>
          </a:graphicData>
        </a:graphic>
      </p:graphicFrame>
      <p:pic>
        <p:nvPicPr>
          <p:cNvPr id="1029" name="Picture 5">
            <a:extLst>
              <a:ext uri="{FF2B5EF4-FFF2-40B4-BE49-F238E27FC236}">
                <a16:creationId xmlns:a16="http://schemas.microsoft.com/office/drawing/2014/main" id="{897F7BD1-1CC0-494F-81C9-112FC1F1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11" y="2020847"/>
            <a:ext cx="1593594" cy="12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19255005-DF9A-4B8A-AC57-27156BB6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1" y="1961746"/>
            <a:ext cx="1357307" cy="13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7ABEE9-D57F-4623-824B-4656DEC1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74" y="2080858"/>
            <a:ext cx="1708016" cy="11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7C8FA5F-34E7-449D-A1AA-7750DADE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84" y="2065696"/>
            <a:ext cx="1694672" cy="12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479C007-540A-4CBC-AE80-78DB9E9F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21" y="2029973"/>
            <a:ext cx="1708017" cy="12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2">
            <a:extLst>
              <a:ext uri="{FF2B5EF4-FFF2-40B4-BE49-F238E27FC236}">
                <a16:creationId xmlns:a16="http://schemas.microsoft.com/office/drawing/2014/main" id="{05CFF124-EF0D-4F06-B35B-556000EC1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463" y="742360"/>
            <a:ext cx="1060864" cy="1117956"/>
          </a:xfrm>
          <a:prstGeom prst="rect">
            <a:avLst/>
          </a:prstGeom>
        </p:spPr>
      </p:pic>
      <p:pic>
        <p:nvPicPr>
          <p:cNvPr id="3" name="Afbeelding 4">
            <a:extLst>
              <a:ext uri="{FF2B5EF4-FFF2-40B4-BE49-F238E27FC236}">
                <a16:creationId xmlns:a16="http://schemas.microsoft.com/office/drawing/2014/main" id="{977AC7FD-D6DA-4B12-A213-1797FADC7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7203" y="775507"/>
            <a:ext cx="1060864" cy="1051662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7C56CDE6-0E59-4927-A51C-056505F6D2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3516" y="779323"/>
            <a:ext cx="1308266" cy="1063821"/>
          </a:xfrm>
          <a:prstGeom prst="rect">
            <a:avLst/>
          </a:prstGeom>
        </p:spPr>
      </p:pic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910AE570-BEB6-4926-9857-1C7BCB2256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4587" y="777833"/>
            <a:ext cx="611371" cy="106680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2365589-D531-42A9-A341-FEEF3F7C12F7}"/>
              </a:ext>
            </a:extLst>
          </p:cNvPr>
          <p:cNvSpPr/>
          <p:nvPr/>
        </p:nvSpPr>
        <p:spPr>
          <a:xfrm>
            <a:off x="5169723" y="775507"/>
            <a:ext cx="926277" cy="106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4466F44-B7F0-4F4A-99FA-85B9B0FBF4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375" b="98798" l="5233" r="98256">
                        <a14:foregroundMark x1="25581" y1="65385" x2="13663" y2="75240"/>
                        <a14:foregroundMark x1="13663" y1="75240" x2="13372" y2="75962"/>
                        <a14:foregroundMark x1="13081" y1="80769" x2="36337" y2="89904"/>
                        <a14:foregroundMark x1="31395" y1="78846" x2="16279" y2="77404"/>
                        <a14:foregroundMark x1="13081" y1="86298" x2="25872" y2="94231"/>
                        <a14:foregroundMark x1="25872" y1="94231" x2="26744" y2="96154"/>
                        <a14:foregroundMark x1="32849" y1="90385" x2="67151" y2="78125"/>
                        <a14:foregroundMark x1="67151" y1="78125" x2="87791" y2="56731"/>
                        <a14:foregroundMark x1="87791" y1="56731" x2="88372" y2="16106"/>
                        <a14:foregroundMark x1="88372" y1="16106" x2="73837" y2="17788"/>
                        <a14:foregroundMark x1="73837" y1="17788" x2="60465" y2="33654"/>
                        <a14:foregroundMark x1="60465" y1="33654" x2="50000" y2="40144"/>
                        <a14:foregroundMark x1="42151" y1="16587" x2="62500" y2="15385"/>
                        <a14:foregroundMark x1="62500" y1="15385" x2="78779" y2="15385"/>
                        <a14:foregroundMark x1="78779" y1="15385" x2="85756" y2="20433"/>
                        <a14:foregroundMark x1="70640" y1="25962" x2="84012" y2="49279"/>
                        <a14:foregroundMark x1="79942" y1="58413" x2="81977" y2="92308"/>
                        <a14:foregroundMark x1="87791" y1="54808" x2="71221" y2="54327"/>
                        <a14:foregroundMark x1="71221" y1="54327" x2="45349" y2="70433"/>
                        <a14:foregroundMark x1="54070" y1="74279" x2="56686" y2="62500"/>
                        <a14:foregroundMark x1="56686" y1="62500" x2="57558" y2="62019"/>
                        <a14:foregroundMark x1="83721" y1="83654" x2="56686" y2="85337"/>
                        <a14:foregroundMark x1="84012" y1="87740" x2="56105" y2="91587"/>
                        <a14:foregroundMark x1="92733" y1="53606" x2="77035" y2="70913"/>
                        <a14:foregroundMark x1="82558" y1="84615" x2="67733" y2="74279"/>
                        <a14:foregroundMark x1="29651" y1="72596" x2="17733" y2="72596"/>
                        <a14:foregroundMark x1="9422" y1="57854" x2="20930" y2="62260"/>
                        <a14:foregroundMark x1="7503" y1="62426" x2="6686" y2="63221"/>
                        <a14:foregroundMark x1="16570" y1="53606" x2="9521" y2="60463"/>
                        <a14:foregroundMark x1="6686" y1="63221" x2="19477" y2="68750"/>
                        <a14:foregroundMark x1="19477" y1="68750" x2="21802" y2="54808"/>
                        <a14:foregroundMark x1="21802" y1="54808" x2="21221" y2="53365"/>
                        <a14:foregroundMark x1="6146" y1="62461" x2="5233" y2="63702"/>
                        <a14:foregroundMark x1="13372" y1="52644" x2="9428" y2="58003"/>
                        <a14:foregroundMark x1="5233" y1="63702" x2="16570" y2="72596"/>
                        <a14:foregroundMark x1="16570" y1="72596" x2="17151" y2="72596"/>
                        <a14:foregroundMark x1="82267" y1="36058" x2="80814" y2="36058"/>
                        <a14:foregroundMark x1="61919" y1="16827" x2="48837" y2="21635"/>
                        <a14:foregroundMark x1="48837" y1="21635" x2="37209" y2="14663"/>
                        <a14:foregroundMark x1="37209" y1="14663" x2="55523" y2="9615"/>
                        <a14:foregroundMark x1="55523" y1="9615" x2="65698" y2="18029"/>
                        <a14:foregroundMark x1="65698" y1="18029" x2="65988" y2="20673"/>
                        <a14:foregroundMark x1="89535" y1="14423" x2="70058" y2="14663"/>
                        <a14:foregroundMark x1="70058" y1="14663" x2="57849" y2="27163"/>
                        <a14:foregroundMark x1="57849" y1="27163" x2="64535" y2="45192"/>
                        <a14:foregroundMark x1="64535" y1="45192" x2="78198" y2="50721"/>
                        <a14:foregroundMark x1="78198" y1="50721" x2="92442" y2="49038"/>
                        <a14:foregroundMark x1="92442" y1="49038" x2="98256" y2="25000"/>
                        <a14:foregroundMark x1="98256" y1="25000" x2="86628" y2="12740"/>
                        <a14:foregroundMark x1="90698" y1="22596" x2="66860" y2="27885"/>
                        <a14:foregroundMark x1="26744" y1="97596" x2="9593" y2="98798"/>
                        <a14:foregroundMark x1="9593" y1="98798" x2="17733" y2="88702"/>
                        <a14:foregroundMark x1="17733" y1="88702" x2="24419" y2="88462"/>
                        <a14:backgroundMark x1="4360" y1="54808" x2="4651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723" y="724155"/>
            <a:ext cx="912422" cy="1103014"/>
          </a:xfrm>
          <a:prstGeom prst="rect">
            <a:avLst/>
          </a:prstGeom>
        </p:spPr>
      </p:pic>
      <p:pic>
        <p:nvPicPr>
          <p:cNvPr id="1028" name="Picture 4" descr="Afbeelding met tekst&#10;&#10;Automatisch gegenereerde beschrijving">
            <a:extLst>
              <a:ext uri="{FF2B5EF4-FFF2-40B4-BE49-F238E27FC236}">
                <a16:creationId xmlns:a16="http://schemas.microsoft.com/office/drawing/2014/main" id="{443C1E03-FCCF-468C-A804-92A5855D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06" y="740130"/>
            <a:ext cx="646703" cy="11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 met tekst&#10;&#10;Automatisch gegenereerde beschrijving">
            <a:extLst>
              <a:ext uri="{FF2B5EF4-FFF2-40B4-BE49-F238E27FC236}">
                <a16:creationId xmlns:a16="http://schemas.microsoft.com/office/drawing/2014/main" id="{354C9635-39BA-4A6A-B496-830309EE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10" y="4594057"/>
            <a:ext cx="785157" cy="10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 met tekst, transport&#10;&#10;Automatisch gegenereerde beschrijving">
            <a:extLst>
              <a:ext uri="{FF2B5EF4-FFF2-40B4-BE49-F238E27FC236}">
                <a16:creationId xmlns:a16="http://schemas.microsoft.com/office/drawing/2014/main" id="{4AF2967C-FCE2-4607-A1B5-40F1A0FAA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2"/>
          <a:stretch/>
        </p:blipFill>
        <p:spPr bwMode="auto">
          <a:xfrm>
            <a:off x="5018805" y="4713306"/>
            <a:ext cx="1338364" cy="8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Afbeelding met tekst, porselein&#10;&#10;Automatisch gegenereerde beschrijving">
            <a:extLst>
              <a:ext uri="{FF2B5EF4-FFF2-40B4-BE49-F238E27FC236}">
                <a16:creationId xmlns:a16="http://schemas.microsoft.com/office/drawing/2014/main" id="{7DFE3102-D6F7-4F88-A9AA-3D219B5A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52" y="4844527"/>
            <a:ext cx="1289541" cy="6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8F0AE8A5-B98E-41C0-A14A-27E494E2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629" y="4594057"/>
            <a:ext cx="1569179" cy="10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2D2D165-CA43-4E4D-B242-85ACADF46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2"/>
          <a:stretch/>
        </p:blipFill>
        <p:spPr bwMode="auto">
          <a:xfrm>
            <a:off x="2226161" y="4594056"/>
            <a:ext cx="782892" cy="108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fbeelding met tekst&#10;&#10;Automatisch gegenereerde beschrijving">
            <a:extLst>
              <a:ext uri="{FF2B5EF4-FFF2-40B4-BE49-F238E27FC236}">
                <a16:creationId xmlns:a16="http://schemas.microsoft.com/office/drawing/2014/main" id="{16097483-BEC3-4189-BA89-C07BAAD5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23" y="4594056"/>
            <a:ext cx="1100276" cy="10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9D041745-260A-44F0-B62D-FA204048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20" y="1956245"/>
            <a:ext cx="1350697" cy="13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F81B43DA-FE2E-41A9-A829-61C4B6FA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260" y="3314687"/>
            <a:ext cx="805067" cy="10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>
            <a:extLst>
              <a:ext uri="{FF2B5EF4-FFF2-40B4-BE49-F238E27FC236}">
                <a16:creationId xmlns:a16="http://schemas.microsoft.com/office/drawing/2014/main" id="{DCCB23B7-F7B4-4424-8427-88C286DC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11" y="3312269"/>
            <a:ext cx="1065551" cy="10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Afbeelding 5">
            <a:extLst>
              <a:ext uri="{FF2B5EF4-FFF2-40B4-BE49-F238E27FC236}">
                <a16:creationId xmlns:a16="http://schemas.microsoft.com/office/drawing/2014/main" id="{A7155426-54C8-481B-9C62-24880D59D0D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8415" y="3187373"/>
            <a:ext cx="1440629" cy="140061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6E353585-FD22-4BF4-98A1-7CF7E7C46C1F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96" y="3312269"/>
            <a:ext cx="981092" cy="106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A535B494-248D-4511-A2DA-247831DAE7C1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88" y="3312269"/>
            <a:ext cx="841686" cy="106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0399ECF-5C68-4197-BF2D-0E4A6CFF2670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76" y="3312269"/>
            <a:ext cx="1512815" cy="109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87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3737D2CA-9D53-4201-A2B1-A318AEFE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87" b="88387" l="8929" r="95982">
                        <a14:foregroundMark x1="15179" y1="23226" x2="25000" y2="20000"/>
                        <a14:foregroundMark x1="15625" y1="15484" x2="17411" y2="29677"/>
                        <a14:foregroundMark x1="20089" y1="27097" x2="20536" y2="16129"/>
                        <a14:foregroundMark x1="84375" y1="30323" x2="88393" y2="18065"/>
                        <a14:foregroundMark x1="83482" y1="36774" x2="91964" y2="23871"/>
                        <a14:foregroundMark x1="8929" y1="71613" x2="17411" y2="61290"/>
                        <a14:foregroundMark x1="9821" y1="61290" x2="14732" y2="56774"/>
                        <a14:foregroundMark x1="95982" y1="60645" x2="89732" y2="80645"/>
                        <a14:foregroundMark x1="50000" y1="87742" x2="82143" y2="84516"/>
                        <a14:foregroundMark x1="82143" y1="84516" x2="83929" y2="82581"/>
                        <a14:foregroundMark x1="38839" y1="86452" x2="45536" y2="87097"/>
                        <a14:foregroundMark x1="78571" y1="12903" x2="79018" y2="18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0" y="334821"/>
            <a:ext cx="883606" cy="6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5">
            <a:extLst>
              <a:ext uri="{FF2B5EF4-FFF2-40B4-BE49-F238E27FC236}">
                <a16:creationId xmlns:a16="http://schemas.microsoft.com/office/drawing/2014/main" id="{6F1C8735-D7E7-4D32-8AA0-FA2B7F349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8" b="39583" l="4263" r="38368">
                        <a14:foregroundMark x1="22727" y1="31688" x2="31061" y2="35065"/>
                        <a14:foregroundMark x1="28283" y1="37922" x2="30556" y2="39221"/>
                      </a14:backgroundRemoval>
                    </a14:imgEffect>
                  </a14:imgLayer>
                </a14:imgProps>
              </a:ext>
            </a:extLst>
          </a:blip>
          <a:srcRect l="6448" t="8015" r="57370" b="56019"/>
          <a:stretch/>
        </p:blipFill>
        <p:spPr>
          <a:xfrm>
            <a:off x="1546087" y="236715"/>
            <a:ext cx="790713" cy="76415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AC78D717-41FB-4090-941F-7AC1A56E1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46457" y1="68952" x2="75591" y2="79435"/>
                        <a14:backgroundMark x1="79134" y1="68952" x2="54724" y2="69355"/>
                        <a14:backgroundMark x1="54724" y1="68145" x2="66142" y2="69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78" t="15301" r="13857" b="28700"/>
          <a:stretch/>
        </p:blipFill>
        <p:spPr bwMode="auto">
          <a:xfrm>
            <a:off x="2448737" y="236715"/>
            <a:ext cx="636104" cy="74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C2DD080-8AAA-4B0D-8C0F-DFDA1BA71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87" b="64681" l="10000" r="90000">
                        <a14:foregroundMark x1="46491" y1="60909" x2="60195" y2="50103"/>
                        <a14:foregroundMark x1="64912" y1="50000" x2="64474" y2="48636"/>
                        <a14:foregroundMark x1="66667" y1="49318" x2="66667" y2="47727"/>
                        <a14:foregroundMark x1="63596" y1="50000" x2="67105" y2="45909"/>
                        <a14:foregroundMark x1="65351" y1="51136" x2="67105" y2="48636"/>
                        <a14:foregroundMark x1="64912" y1="49773" x2="66228" y2="46364"/>
                        <a14:foregroundMark x1="64912" y1="46818" x2="66667" y2="48636"/>
                        <a14:backgroundMark x1="36404" y1="6591" x2="89912" y2="25455"/>
                        <a14:backgroundMark x1="89912" y1="25455" x2="99123" y2="37955"/>
                        <a14:backgroundMark x1="92982" y1="37727" x2="39035" y2="22955"/>
                        <a14:backgroundMark x1="39035" y1="22955" x2="19737" y2="22045"/>
                        <a14:backgroundMark x1="41667" y1="23182" x2="18860" y2="53409"/>
                        <a14:backgroundMark x1="18860" y1="53409" x2="18860" y2="53409"/>
                        <a14:backgroundMark x1="45175" y1="22727" x2="4825" y2="36591"/>
                        <a14:backgroundMark x1="21930" y1="32273" x2="29386" y2="39773"/>
                        <a14:backgroundMark x1="25439" y1="32955" x2="10965" y2="54318"/>
                        <a14:backgroundMark x1="43554" y1="65416" x2="45614" y2="66818"/>
                        <a14:backgroundMark x1="16228" y1="46818" x2="43250" y2="65209"/>
                        <a14:backgroundMark x1="70012" y1="45593" x2="82456" y2="37045"/>
                        <a14:backgroundMark x1="64815" y1="49163" x2="64999" y2="49037"/>
                        <a14:backgroundMark x1="44737" y1="62955" x2="45176" y2="62653"/>
                        <a14:backgroundMark x1="82456" y1="37045" x2="79825" y2="32045"/>
                        <a14:backgroundMark x1="66667" y1="65455" x2="82895" y2="45227"/>
                        <a14:backgroundMark x1="68112" y1="54935" x2="57456" y2="66364"/>
                        <a14:backgroundMark x1="69321" y1="53638" x2="68248" y2="54789"/>
                        <a14:backgroundMark x1="76098" y1="46370" x2="69910" y2="53006"/>
                        <a14:backgroundMark x1="68860" y1="48636" x2="71930" y2="48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36" t="29253" r="24079" b="34614"/>
          <a:stretch/>
        </p:blipFill>
        <p:spPr bwMode="auto">
          <a:xfrm>
            <a:off x="3356260" y="334821"/>
            <a:ext cx="436728" cy="54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 met tekst&#10;&#10;Automatisch gegenereerde beschrijving">
            <a:extLst>
              <a:ext uri="{FF2B5EF4-FFF2-40B4-BE49-F238E27FC236}">
                <a16:creationId xmlns:a16="http://schemas.microsoft.com/office/drawing/2014/main" id="{957E5203-3BB0-4E9A-B338-0E25F620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77" b="89872" l="5109" r="89538">
                        <a14:foregroundMark x1="56448" y1="11698" x2="26034" y2="6277"/>
                        <a14:foregroundMark x1="7056" y1="10414" x2="5109" y2="22825"/>
                        <a14:foregroundMark x1="64720" y1="66476" x2="69830" y2="73609"/>
                        <a14:foregroundMark x1="68370" y1="70185" x2="48662" y2="73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890" b="17798"/>
          <a:stretch/>
        </p:blipFill>
        <p:spPr bwMode="auto">
          <a:xfrm>
            <a:off x="4064407" y="236715"/>
            <a:ext cx="469275" cy="7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4">
            <a:extLst>
              <a:ext uri="{FF2B5EF4-FFF2-40B4-BE49-F238E27FC236}">
                <a16:creationId xmlns:a16="http://schemas.microsoft.com/office/drawing/2014/main" id="{E95E5993-E871-427B-8823-02E5CFEEB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822765"/>
              </p:ext>
            </p:extLst>
          </p:nvPr>
        </p:nvGraphicFramePr>
        <p:xfrm>
          <a:off x="514350" y="837333"/>
          <a:ext cx="11401426" cy="177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90015617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817375115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2169539370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144498794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90430767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Verhaal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Inleiding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korte voorbeelden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waar gaat het fout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36859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Superster Stacey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139253"/>
                  </a:ext>
                </a:extLst>
              </a:tr>
            </a:tbl>
          </a:graphicData>
        </a:graphic>
      </p:graphicFrame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C5555C9-DCF9-490D-A7DD-F8FC3CA13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61" y="3074798"/>
            <a:ext cx="1314450" cy="1543387"/>
          </a:xfrm>
          <a:prstGeom prst="rect">
            <a:avLst/>
          </a:prstGeom>
        </p:spPr>
      </p:pic>
      <p:pic>
        <p:nvPicPr>
          <p:cNvPr id="4" name="Afbeelding 4" descr="Afbeelding met tekst, fotolijstje&#10;&#10;Automatisch gegenereerde beschrijving">
            <a:extLst>
              <a:ext uri="{FF2B5EF4-FFF2-40B4-BE49-F238E27FC236}">
                <a16:creationId xmlns:a16="http://schemas.microsoft.com/office/drawing/2014/main" id="{5FAB3AD9-4A11-410D-8ED8-E4D68B011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945" y="4900807"/>
            <a:ext cx="1885950" cy="1496025"/>
          </a:xfrm>
          <a:prstGeom prst="rect">
            <a:avLst/>
          </a:prstGeom>
        </p:spPr>
      </p:pic>
      <p:pic>
        <p:nvPicPr>
          <p:cNvPr id="5" name="Afbeelding 5" descr="Afbeelding met tekst, fotolijstje&#10;&#10;Automatisch gegenereerde beschrijving">
            <a:extLst>
              <a:ext uri="{FF2B5EF4-FFF2-40B4-BE49-F238E27FC236}">
                <a16:creationId xmlns:a16="http://schemas.microsoft.com/office/drawing/2014/main" id="{94FBC5F8-622B-4D86-9680-AA99D7645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4865515"/>
            <a:ext cx="1435678" cy="1447857"/>
          </a:xfrm>
          <a:prstGeom prst="rect">
            <a:avLst/>
          </a:prstGeom>
        </p:spPr>
      </p:pic>
      <p:pic>
        <p:nvPicPr>
          <p:cNvPr id="6" name="Afbeelding 6" descr="Afbeelding met tekst, venster&#10;&#10;Automatisch gegenereerde beschrijving">
            <a:extLst>
              <a:ext uri="{FF2B5EF4-FFF2-40B4-BE49-F238E27FC236}">
                <a16:creationId xmlns:a16="http://schemas.microsoft.com/office/drawing/2014/main" id="{6E9896E0-EF0A-4AED-85FF-26154A532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581" y="4575756"/>
            <a:ext cx="2076450" cy="1617923"/>
          </a:xfrm>
          <a:prstGeom prst="rect">
            <a:avLst/>
          </a:prstGeom>
        </p:spPr>
      </p:pic>
      <p:pic>
        <p:nvPicPr>
          <p:cNvPr id="7" name="Afbeelding 7" descr="Afbeelding met tekst, galerie, fotolijstje&#10;&#10;Automatisch gegenereerde beschrijving">
            <a:extLst>
              <a:ext uri="{FF2B5EF4-FFF2-40B4-BE49-F238E27FC236}">
                <a16:creationId xmlns:a16="http://schemas.microsoft.com/office/drawing/2014/main" id="{7D84C129-95C7-4EFA-9C59-8977FB7685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9225" y="2760460"/>
            <a:ext cx="1504951" cy="1475624"/>
          </a:xfrm>
          <a:prstGeom prst="rect">
            <a:avLst/>
          </a:prstGeom>
        </p:spPr>
      </p:pic>
      <p:pic>
        <p:nvPicPr>
          <p:cNvPr id="8" name="Afbeelding 8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B757B87E-84E5-407B-848C-FE76C3FD5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54" y="3210617"/>
            <a:ext cx="1799359" cy="12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4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4">
            <a:extLst>
              <a:ext uri="{FF2B5EF4-FFF2-40B4-BE49-F238E27FC236}">
                <a16:creationId xmlns:a16="http://schemas.microsoft.com/office/drawing/2014/main" id="{E95E5993-E871-427B-8823-02E5CFEEB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13597"/>
              </p:ext>
            </p:extLst>
          </p:nvPr>
        </p:nvGraphicFramePr>
        <p:xfrm>
          <a:off x="514350" y="837333"/>
          <a:ext cx="11401426" cy="177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90015617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817375115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2169539370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144498794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90430767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Verhaal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Inleiding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korte voorbeelden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waar gaat het fout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36859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Superster Stacey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139253"/>
                  </a:ext>
                </a:extLst>
              </a:tr>
            </a:tbl>
          </a:graphicData>
        </a:graphic>
      </p:graphicFrame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C5555C9-DCF9-490D-A7DD-F8FC3CA13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377" y="1258862"/>
            <a:ext cx="1314450" cy="1543387"/>
          </a:xfrm>
          <a:prstGeom prst="rect">
            <a:avLst/>
          </a:prstGeom>
        </p:spPr>
      </p:pic>
      <p:pic>
        <p:nvPicPr>
          <p:cNvPr id="4" name="Afbeelding 4" descr="Afbeelding met tekst, fotolijstje&#10;&#10;Automatisch gegenereerde beschrijving">
            <a:extLst>
              <a:ext uri="{FF2B5EF4-FFF2-40B4-BE49-F238E27FC236}">
                <a16:creationId xmlns:a16="http://schemas.microsoft.com/office/drawing/2014/main" id="{5FAB3AD9-4A11-410D-8ED8-E4D68B011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491" y="1308521"/>
            <a:ext cx="1885950" cy="1496025"/>
          </a:xfrm>
          <a:prstGeom prst="rect">
            <a:avLst/>
          </a:prstGeom>
        </p:spPr>
      </p:pic>
      <p:pic>
        <p:nvPicPr>
          <p:cNvPr id="5" name="Afbeelding 5" descr="Afbeelding met tekst, fotolijstje&#10;&#10;Automatisch gegenereerde beschrijving">
            <a:extLst>
              <a:ext uri="{FF2B5EF4-FFF2-40B4-BE49-F238E27FC236}">
                <a16:creationId xmlns:a16="http://schemas.microsoft.com/office/drawing/2014/main" id="{94FBC5F8-622B-4D86-9680-AA99D7645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036" y="1332606"/>
            <a:ext cx="1435678" cy="1447857"/>
          </a:xfrm>
          <a:prstGeom prst="rect">
            <a:avLst/>
          </a:prstGeom>
        </p:spPr>
      </p:pic>
      <p:pic>
        <p:nvPicPr>
          <p:cNvPr id="6" name="Afbeelding 6" descr="Afbeelding met tekst, venster&#10;&#10;Automatisch gegenereerde beschrijving">
            <a:extLst>
              <a:ext uri="{FF2B5EF4-FFF2-40B4-BE49-F238E27FC236}">
                <a16:creationId xmlns:a16="http://schemas.microsoft.com/office/drawing/2014/main" id="{6E9896E0-EF0A-4AED-85FF-26154A532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5945" y="1260561"/>
            <a:ext cx="2076450" cy="1617923"/>
          </a:xfrm>
          <a:prstGeom prst="rect">
            <a:avLst/>
          </a:prstGeom>
        </p:spPr>
      </p:pic>
      <p:pic>
        <p:nvPicPr>
          <p:cNvPr id="7" name="Afbeelding 7" descr="Afbeelding met tekst, galerie, fotolijstje&#10;&#10;Automatisch gegenereerde beschrijving">
            <a:extLst>
              <a:ext uri="{FF2B5EF4-FFF2-40B4-BE49-F238E27FC236}">
                <a16:creationId xmlns:a16="http://schemas.microsoft.com/office/drawing/2014/main" id="{7D84C129-95C7-4EFA-9C59-8977FB7685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2082" y="1305733"/>
            <a:ext cx="1504951" cy="1475624"/>
          </a:xfrm>
          <a:prstGeom prst="rect">
            <a:avLst/>
          </a:prstGeom>
        </p:spPr>
      </p:pic>
      <p:pic>
        <p:nvPicPr>
          <p:cNvPr id="8" name="Afbeelding 8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B757B87E-84E5-407B-848C-FE76C3FD5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2286" y="1374890"/>
            <a:ext cx="1799359" cy="12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8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6A69807-0609-46B2-B920-297479295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89206"/>
              </p:ext>
            </p:extLst>
          </p:nvPr>
        </p:nvGraphicFramePr>
        <p:xfrm>
          <a:off x="419100" y="161924"/>
          <a:ext cx="11401426" cy="177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90015617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817375115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2169539370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144498794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90430767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Verhaal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Inleiding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korte voorbeelden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waar gaat het fout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36859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Gore Griselda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20009"/>
                  </a:ext>
                </a:extLst>
              </a:tr>
            </a:tbl>
          </a:graphicData>
        </a:graphic>
      </p:graphicFrame>
      <p:pic>
        <p:nvPicPr>
          <p:cNvPr id="2" name="Afbeelding 2">
            <a:extLst>
              <a:ext uri="{FF2B5EF4-FFF2-40B4-BE49-F238E27FC236}">
                <a16:creationId xmlns:a16="http://schemas.microsoft.com/office/drawing/2014/main" id="{05CFF124-EF0D-4F06-B35B-556000EC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130" y="4838110"/>
            <a:ext cx="1060864" cy="1117956"/>
          </a:xfrm>
          <a:prstGeom prst="rect">
            <a:avLst/>
          </a:prstGeom>
        </p:spPr>
      </p:pic>
      <p:pic>
        <p:nvPicPr>
          <p:cNvPr id="3" name="Afbeelding 4">
            <a:extLst>
              <a:ext uri="{FF2B5EF4-FFF2-40B4-BE49-F238E27FC236}">
                <a16:creationId xmlns:a16="http://schemas.microsoft.com/office/drawing/2014/main" id="{977AC7FD-D6DA-4B12-A213-1797FADC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86" y="5114674"/>
            <a:ext cx="1060864" cy="1051662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7C56CDE6-0E59-4927-A51C-056505F6D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766" y="3287573"/>
            <a:ext cx="1308266" cy="1063821"/>
          </a:xfrm>
          <a:prstGeom prst="rect">
            <a:avLst/>
          </a:prstGeom>
        </p:spPr>
      </p:pic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910AE570-BEB6-4926-9857-1C7BCB225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754" y="3349583"/>
            <a:ext cx="611371" cy="1066801"/>
          </a:xfrm>
          <a:prstGeom prst="rect">
            <a:avLst/>
          </a:prstGeom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4466F44-B7F0-4F4A-99FA-85B9B0FBF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98798" l="5233" r="98256">
                        <a14:foregroundMark x1="25581" y1="65385" x2="13663" y2="75240"/>
                        <a14:foregroundMark x1="13663" y1="75240" x2="13372" y2="75962"/>
                        <a14:foregroundMark x1="13081" y1="80769" x2="36337" y2="89904"/>
                        <a14:foregroundMark x1="31395" y1="78846" x2="16279" y2="77404"/>
                        <a14:foregroundMark x1="13081" y1="86298" x2="25872" y2="94231"/>
                        <a14:foregroundMark x1="25872" y1="94231" x2="26744" y2="96154"/>
                        <a14:foregroundMark x1="32849" y1="90385" x2="67151" y2="78125"/>
                        <a14:foregroundMark x1="67151" y1="78125" x2="87791" y2="56731"/>
                        <a14:foregroundMark x1="87791" y1="56731" x2="88372" y2="16106"/>
                        <a14:foregroundMark x1="88372" y1="16106" x2="73837" y2="17788"/>
                        <a14:foregroundMark x1="73837" y1="17788" x2="60465" y2="33654"/>
                        <a14:foregroundMark x1="60465" y1="33654" x2="50000" y2="40144"/>
                        <a14:foregroundMark x1="42151" y1="16587" x2="62500" y2="15385"/>
                        <a14:foregroundMark x1="62500" y1="15385" x2="78779" y2="15385"/>
                        <a14:foregroundMark x1="78779" y1="15385" x2="85756" y2="20433"/>
                        <a14:foregroundMark x1="70640" y1="25962" x2="84012" y2="49279"/>
                        <a14:foregroundMark x1="79942" y1="58413" x2="81977" y2="92308"/>
                        <a14:foregroundMark x1="87791" y1="54808" x2="71221" y2="54327"/>
                        <a14:foregroundMark x1="71221" y1="54327" x2="45349" y2="70433"/>
                        <a14:foregroundMark x1="54070" y1="74279" x2="56686" y2="62500"/>
                        <a14:foregroundMark x1="56686" y1="62500" x2="57558" y2="62019"/>
                        <a14:foregroundMark x1="83721" y1="83654" x2="56686" y2="85337"/>
                        <a14:foregroundMark x1="84012" y1="87740" x2="56105" y2="91587"/>
                        <a14:foregroundMark x1="92733" y1="53606" x2="77035" y2="70913"/>
                        <a14:foregroundMark x1="82558" y1="84615" x2="67733" y2="74279"/>
                        <a14:foregroundMark x1="29651" y1="72596" x2="17733" y2="72596"/>
                        <a14:foregroundMark x1="9422" y1="57854" x2="20930" y2="62260"/>
                        <a14:foregroundMark x1="7503" y1="62426" x2="6686" y2="63221"/>
                        <a14:foregroundMark x1="16570" y1="53606" x2="9521" y2="60463"/>
                        <a14:foregroundMark x1="6686" y1="63221" x2="19477" y2="68750"/>
                        <a14:foregroundMark x1="19477" y1="68750" x2="21802" y2="54808"/>
                        <a14:foregroundMark x1="21802" y1="54808" x2="21221" y2="53365"/>
                        <a14:foregroundMark x1="6146" y1="62461" x2="5233" y2="63702"/>
                        <a14:foregroundMark x1="13372" y1="52644" x2="9428" y2="58003"/>
                        <a14:foregroundMark x1="5233" y1="63702" x2="16570" y2="72596"/>
                        <a14:foregroundMark x1="16570" y1="72596" x2="17151" y2="72596"/>
                        <a14:foregroundMark x1="82267" y1="36058" x2="80814" y2="36058"/>
                        <a14:foregroundMark x1="61919" y1="16827" x2="48837" y2="21635"/>
                        <a14:foregroundMark x1="48837" y1="21635" x2="37209" y2="14663"/>
                        <a14:foregroundMark x1="37209" y1="14663" x2="55523" y2="9615"/>
                        <a14:foregroundMark x1="55523" y1="9615" x2="65698" y2="18029"/>
                        <a14:foregroundMark x1="65698" y1="18029" x2="65988" y2="20673"/>
                        <a14:foregroundMark x1="89535" y1="14423" x2="70058" y2="14663"/>
                        <a14:foregroundMark x1="70058" y1="14663" x2="57849" y2="27163"/>
                        <a14:foregroundMark x1="57849" y1="27163" x2="64535" y2="45192"/>
                        <a14:foregroundMark x1="64535" y1="45192" x2="78198" y2="50721"/>
                        <a14:foregroundMark x1="78198" y1="50721" x2="92442" y2="49038"/>
                        <a14:foregroundMark x1="92442" y1="49038" x2="98256" y2="25000"/>
                        <a14:foregroundMark x1="98256" y1="25000" x2="86628" y2="12740"/>
                        <a14:foregroundMark x1="90698" y1="22596" x2="66860" y2="27885"/>
                        <a14:foregroundMark x1="26744" y1="97596" x2="9593" y2="98798"/>
                        <a14:foregroundMark x1="9593" y1="98798" x2="17733" y2="88702"/>
                        <a14:foregroundMark x1="17733" y1="88702" x2="24419" y2="88462"/>
                        <a14:backgroundMark x1="4360" y1="54808" x2="4651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8140" y="4925738"/>
            <a:ext cx="912422" cy="1103014"/>
          </a:xfrm>
          <a:prstGeom prst="rect">
            <a:avLst/>
          </a:prstGeom>
        </p:spPr>
      </p:pic>
      <p:pic>
        <p:nvPicPr>
          <p:cNvPr id="1028" name="Picture 4" descr="Afbeelding met tekst&#10;&#10;Automatisch gegenereerde beschrijving">
            <a:extLst>
              <a:ext uri="{FF2B5EF4-FFF2-40B4-BE49-F238E27FC236}">
                <a16:creationId xmlns:a16="http://schemas.microsoft.com/office/drawing/2014/main" id="{443C1E03-FCCF-468C-A804-92A5855D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56" y="3819880"/>
            <a:ext cx="646703" cy="11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4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6A69807-0609-46B2-B920-29747929594F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161924"/>
          <a:ext cx="11401426" cy="177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90015617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817375115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2169539370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144498794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90430767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Verhaal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Inleiding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korte voorbeelden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waar gaat het fout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36859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Gore Griselda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20009"/>
                  </a:ext>
                </a:extLst>
              </a:tr>
            </a:tbl>
          </a:graphicData>
        </a:graphic>
      </p:graphicFrame>
      <p:pic>
        <p:nvPicPr>
          <p:cNvPr id="2" name="Afbeelding 2">
            <a:extLst>
              <a:ext uri="{FF2B5EF4-FFF2-40B4-BE49-F238E27FC236}">
                <a16:creationId xmlns:a16="http://schemas.microsoft.com/office/drawing/2014/main" id="{05CFF124-EF0D-4F06-B35B-556000EC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463" y="742360"/>
            <a:ext cx="1060864" cy="1117956"/>
          </a:xfrm>
          <a:prstGeom prst="rect">
            <a:avLst/>
          </a:prstGeom>
        </p:spPr>
      </p:pic>
      <p:pic>
        <p:nvPicPr>
          <p:cNvPr id="3" name="Afbeelding 4">
            <a:extLst>
              <a:ext uri="{FF2B5EF4-FFF2-40B4-BE49-F238E27FC236}">
                <a16:creationId xmlns:a16="http://schemas.microsoft.com/office/drawing/2014/main" id="{977AC7FD-D6DA-4B12-A213-1797FADC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203" y="775507"/>
            <a:ext cx="1060864" cy="1051662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7C56CDE6-0E59-4927-A51C-056505F6D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516" y="779323"/>
            <a:ext cx="1308266" cy="1063821"/>
          </a:xfrm>
          <a:prstGeom prst="rect">
            <a:avLst/>
          </a:prstGeom>
        </p:spPr>
      </p:pic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910AE570-BEB6-4926-9857-1C7BCB225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587" y="777833"/>
            <a:ext cx="611371" cy="106680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2365589-D531-42A9-A341-FEEF3F7C12F7}"/>
              </a:ext>
            </a:extLst>
          </p:cNvPr>
          <p:cNvSpPr/>
          <p:nvPr/>
        </p:nvSpPr>
        <p:spPr>
          <a:xfrm>
            <a:off x="5169723" y="775507"/>
            <a:ext cx="926277" cy="106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4466F44-B7F0-4F4A-99FA-85B9B0FBF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98798" l="5233" r="98256">
                        <a14:foregroundMark x1="25581" y1="65385" x2="13663" y2="75240"/>
                        <a14:foregroundMark x1="13663" y1="75240" x2="13372" y2="75962"/>
                        <a14:foregroundMark x1="13081" y1="80769" x2="36337" y2="89904"/>
                        <a14:foregroundMark x1="31395" y1="78846" x2="16279" y2="77404"/>
                        <a14:foregroundMark x1="13081" y1="86298" x2="25872" y2="94231"/>
                        <a14:foregroundMark x1="25872" y1="94231" x2="26744" y2="96154"/>
                        <a14:foregroundMark x1="32849" y1="90385" x2="67151" y2="78125"/>
                        <a14:foregroundMark x1="67151" y1="78125" x2="87791" y2="56731"/>
                        <a14:foregroundMark x1="87791" y1="56731" x2="88372" y2="16106"/>
                        <a14:foregroundMark x1="88372" y1="16106" x2="73837" y2="17788"/>
                        <a14:foregroundMark x1="73837" y1="17788" x2="60465" y2="33654"/>
                        <a14:foregroundMark x1="60465" y1="33654" x2="50000" y2="40144"/>
                        <a14:foregroundMark x1="42151" y1="16587" x2="62500" y2="15385"/>
                        <a14:foregroundMark x1="62500" y1="15385" x2="78779" y2="15385"/>
                        <a14:foregroundMark x1="78779" y1="15385" x2="85756" y2="20433"/>
                        <a14:foregroundMark x1="70640" y1="25962" x2="84012" y2="49279"/>
                        <a14:foregroundMark x1="79942" y1="58413" x2="81977" y2="92308"/>
                        <a14:foregroundMark x1="87791" y1="54808" x2="71221" y2="54327"/>
                        <a14:foregroundMark x1="71221" y1="54327" x2="45349" y2="70433"/>
                        <a14:foregroundMark x1="54070" y1="74279" x2="56686" y2="62500"/>
                        <a14:foregroundMark x1="56686" y1="62500" x2="57558" y2="62019"/>
                        <a14:foregroundMark x1="83721" y1="83654" x2="56686" y2="85337"/>
                        <a14:foregroundMark x1="84012" y1="87740" x2="56105" y2="91587"/>
                        <a14:foregroundMark x1="92733" y1="53606" x2="77035" y2="70913"/>
                        <a14:foregroundMark x1="82558" y1="84615" x2="67733" y2="74279"/>
                        <a14:foregroundMark x1="29651" y1="72596" x2="17733" y2="72596"/>
                        <a14:foregroundMark x1="9422" y1="57854" x2="20930" y2="62260"/>
                        <a14:foregroundMark x1="7503" y1="62426" x2="6686" y2="63221"/>
                        <a14:foregroundMark x1="16570" y1="53606" x2="9521" y2="60463"/>
                        <a14:foregroundMark x1="6686" y1="63221" x2="19477" y2="68750"/>
                        <a14:foregroundMark x1="19477" y1="68750" x2="21802" y2="54808"/>
                        <a14:foregroundMark x1="21802" y1="54808" x2="21221" y2="53365"/>
                        <a14:foregroundMark x1="6146" y1="62461" x2="5233" y2="63702"/>
                        <a14:foregroundMark x1="13372" y1="52644" x2="9428" y2="58003"/>
                        <a14:foregroundMark x1="5233" y1="63702" x2="16570" y2="72596"/>
                        <a14:foregroundMark x1="16570" y1="72596" x2="17151" y2="72596"/>
                        <a14:foregroundMark x1="82267" y1="36058" x2="80814" y2="36058"/>
                        <a14:foregroundMark x1="61919" y1="16827" x2="48837" y2="21635"/>
                        <a14:foregroundMark x1="48837" y1="21635" x2="37209" y2="14663"/>
                        <a14:foregroundMark x1="37209" y1="14663" x2="55523" y2="9615"/>
                        <a14:foregroundMark x1="55523" y1="9615" x2="65698" y2="18029"/>
                        <a14:foregroundMark x1="65698" y1="18029" x2="65988" y2="20673"/>
                        <a14:foregroundMark x1="89535" y1="14423" x2="70058" y2="14663"/>
                        <a14:foregroundMark x1="70058" y1="14663" x2="57849" y2="27163"/>
                        <a14:foregroundMark x1="57849" y1="27163" x2="64535" y2="45192"/>
                        <a14:foregroundMark x1="64535" y1="45192" x2="78198" y2="50721"/>
                        <a14:foregroundMark x1="78198" y1="50721" x2="92442" y2="49038"/>
                        <a14:foregroundMark x1="92442" y1="49038" x2="98256" y2="25000"/>
                        <a14:foregroundMark x1="98256" y1="25000" x2="86628" y2="12740"/>
                        <a14:foregroundMark x1="90698" y1="22596" x2="66860" y2="27885"/>
                        <a14:foregroundMark x1="26744" y1="97596" x2="9593" y2="98798"/>
                        <a14:foregroundMark x1="9593" y1="98798" x2="17733" y2="88702"/>
                        <a14:foregroundMark x1="17733" y1="88702" x2="24419" y2="88462"/>
                        <a14:backgroundMark x1="4360" y1="54808" x2="4651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723" y="724155"/>
            <a:ext cx="912422" cy="1103014"/>
          </a:xfrm>
          <a:prstGeom prst="rect">
            <a:avLst/>
          </a:prstGeom>
        </p:spPr>
      </p:pic>
      <p:pic>
        <p:nvPicPr>
          <p:cNvPr id="1028" name="Picture 4" descr="Afbeelding met tekst&#10;&#10;Automatisch gegenereerde beschrijving">
            <a:extLst>
              <a:ext uri="{FF2B5EF4-FFF2-40B4-BE49-F238E27FC236}">
                <a16:creationId xmlns:a16="http://schemas.microsoft.com/office/drawing/2014/main" id="{443C1E03-FCCF-468C-A804-92A5855D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06" y="740130"/>
            <a:ext cx="646703" cy="11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3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6A69807-0609-46B2-B920-297479295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3090"/>
              </p:ext>
            </p:extLst>
          </p:nvPr>
        </p:nvGraphicFramePr>
        <p:xfrm>
          <a:off x="419100" y="161924"/>
          <a:ext cx="11401426" cy="177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90015617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817375115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2169539370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144498794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90430767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Verhaal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Inleiding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korte voorbeelden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waar gaat het fout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36859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Strijd-vaardige Simon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04270"/>
                  </a:ext>
                </a:extLst>
              </a:tr>
            </a:tbl>
          </a:graphicData>
        </a:graphic>
      </p:graphicFrame>
      <p:pic>
        <p:nvPicPr>
          <p:cNvPr id="1029" name="Picture 5">
            <a:extLst>
              <a:ext uri="{FF2B5EF4-FFF2-40B4-BE49-F238E27FC236}">
                <a16:creationId xmlns:a16="http://schemas.microsoft.com/office/drawing/2014/main" id="{897F7BD1-1CC0-494F-81C9-112FC1F1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03" y="2936785"/>
            <a:ext cx="1593594" cy="12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19255005-DF9A-4B8A-AC57-27156BB6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6" y="4856767"/>
            <a:ext cx="1357307" cy="13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7ABEE9-D57F-4623-824B-4656DEC1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16" y="4203296"/>
            <a:ext cx="1708016" cy="11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7C8FA5F-34E7-449D-A1AA-7750DADE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76" y="2896967"/>
            <a:ext cx="1694672" cy="12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479C007-540A-4CBC-AE80-78DB9E9F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79" y="5147244"/>
            <a:ext cx="1708017" cy="12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9D041745-260A-44F0-B62D-FA204048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62" y="2406516"/>
            <a:ext cx="1350697" cy="13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5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6A69807-0609-46B2-B920-29747929594F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161924"/>
          <a:ext cx="11401426" cy="177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90015617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817375115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2169539370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144498794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90430767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Verhaal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Inleiding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korte voorbeelden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waar gaat het fout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36859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Strijd-vaardige Simon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04270"/>
                  </a:ext>
                </a:extLst>
              </a:tr>
            </a:tbl>
          </a:graphicData>
        </a:graphic>
      </p:graphicFrame>
      <p:pic>
        <p:nvPicPr>
          <p:cNvPr id="1029" name="Picture 5">
            <a:extLst>
              <a:ext uri="{FF2B5EF4-FFF2-40B4-BE49-F238E27FC236}">
                <a16:creationId xmlns:a16="http://schemas.microsoft.com/office/drawing/2014/main" id="{897F7BD1-1CC0-494F-81C9-112FC1F1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86" y="724868"/>
            <a:ext cx="1593594" cy="12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19255005-DF9A-4B8A-AC57-27156BB6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6" y="665767"/>
            <a:ext cx="1357307" cy="13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7ABEE9-D57F-4623-824B-4656DEC1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49" y="784879"/>
            <a:ext cx="1708016" cy="11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7C8FA5F-34E7-449D-A1AA-7750DADE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59" y="769717"/>
            <a:ext cx="1694672" cy="12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479C007-540A-4CBC-AE80-78DB9E9F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6" y="733994"/>
            <a:ext cx="1708017" cy="12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9D041745-260A-44F0-B62D-FA204048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95" y="660266"/>
            <a:ext cx="1350697" cy="13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4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6A69807-0609-46B2-B920-297479295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04397"/>
              </p:ext>
            </p:extLst>
          </p:nvPr>
        </p:nvGraphicFramePr>
        <p:xfrm>
          <a:off x="419100" y="161924"/>
          <a:ext cx="11401426" cy="177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90015617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817375115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2169539370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144498794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90430767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Verhaal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Inleiding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korte voorbeelden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waar gaat het fout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36859"/>
                  </a:ext>
                </a:extLst>
              </a:tr>
              <a:tr h="12725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BE"/>
                        <a:t>Neenee</a:t>
                      </a:r>
                    </a:p>
                    <a:p>
                      <a:pPr lvl="0" algn="ctr">
                        <a:buNone/>
                      </a:pPr>
                      <a:r>
                        <a:rPr lang="nl-BE"/>
                        <a:t>Noé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72718"/>
                  </a:ext>
                </a:extLst>
              </a:tr>
            </a:tbl>
          </a:graphicData>
        </a:graphic>
      </p:graphicFrame>
      <p:pic>
        <p:nvPicPr>
          <p:cNvPr id="1044" name="Picture 20">
            <a:extLst>
              <a:ext uri="{FF2B5EF4-FFF2-40B4-BE49-F238E27FC236}">
                <a16:creationId xmlns:a16="http://schemas.microsoft.com/office/drawing/2014/main" id="{EC0FC6A5-9793-4082-8155-A8EC0BA0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59" y="3206690"/>
            <a:ext cx="805067" cy="10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46694723-550C-4B42-9704-FD00B93E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09" y="5098688"/>
            <a:ext cx="1065551" cy="10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9B77A479-7DC6-45B7-8D04-6681501C3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130" y="2211542"/>
            <a:ext cx="1440629" cy="14006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ADCF20F-95EC-4D51-994A-3D5C5761479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" y="2855021"/>
            <a:ext cx="981092" cy="106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D52A125-9BA5-488D-B32F-A03C034775D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053" y="4982271"/>
            <a:ext cx="841686" cy="106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3BAE33-A0AA-4F2E-B7D9-1072B3ED527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41" y="5225688"/>
            <a:ext cx="1512815" cy="109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89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6A69807-0609-46B2-B920-29747929594F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161924"/>
          <a:ext cx="11401426" cy="177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90015617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817375115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2169539370"/>
                    </a:ext>
                  </a:extLst>
                </a:gridCol>
                <a:gridCol w="3060383">
                  <a:extLst>
                    <a:ext uri="{9D8B030D-6E8A-4147-A177-3AD203B41FA5}">
                      <a16:colId xmlns:a16="http://schemas.microsoft.com/office/drawing/2014/main" val="144498794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904307671"/>
                    </a:ext>
                  </a:extLst>
                </a:gridCol>
              </a:tblGrid>
              <a:tr h="504826"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Verhaal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Inleiding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korte voorbeelden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Midden: waar gaat het fout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Slot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36859"/>
                  </a:ext>
                </a:extLst>
              </a:tr>
              <a:tr h="12725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BE"/>
                        <a:t>Neenee</a:t>
                      </a:r>
                    </a:p>
                    <a:p>
                      <a:pPr lvl="0" algn="ctr">
                        <a:buNone/>
                      </a:pPr>
                      <a:r>
                        <a:rPr lang="nl-BE"/>
                        <a:t>Noé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72718"/>
                  </a:ext>
                </a:extLst>
              </a:tr>
            </a:tbl>
          </a:graphicData>
        </a:graphic>
      </p:graphicFrame>
      <p:pic>
        <p:nvPicPr>
          <p:cNvPr id="1044" name="Picture 20">
            <a:extLst>
              <a:ext uri="{FF2B5EF4-FFF2-40B4-BE49-F238E27FC236}">
                <a16:creationId xmlns:a16="http://schemas.microsoft.com/office/drawing/2014/main" id="{EC0FC6A5-9793-4082-8155-A8EC0BA0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25" y="783106"/>
            <a:ext cx="805067" cy="10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46694723-550C-4B42-9704-FD00B93E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76" y="780688"/>
            <a:ext cx="1065551" cy="10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9B77A479-7DC6-45B7-8D04-6681501C3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380" y="655792"/>
            <a:ext cx="1440629" cy="14006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ADCF20F-95EC-4D51-994A-3D5C5761479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61" y="780688"/>
            <a:ext cx="981092" cy="106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D52A125-9BA5-488D-B32F-A03C034775D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53" y="780688"/>
            <a:ext cx="841686" cy="106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3BAE33-A0AA-4F2E-B7D9-1072B3ED527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41" y="780688"/>
            <a:ext cx="1512815" cy="109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2485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13</Slides>
  <Notes>3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Justine Pillaert</dc:creator>
  <cp:revision>17</cp:revision>
  <dcterms:created xsi:type="dcterms:W3CDTF">2021-12-23T14:39:02Z</dcterms:created>
  <dcterms:modified xsi:type="dcterms:W3CDTF">2022-01-24T10:04:07Z</dcterms:modified>
</cp:coreProperties>
</file>