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3" r:id="rId6"/>
    <p:sldId id="264" r:id="rId7"/>
    <p:sldId id="265" r:id="rId8"/>
    <p:sldId id="266" r:id="rId9"/>
    <p:sldId id="262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6462C2-830F-4102-8D92-7A3C1B80D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8587690-8327-47AB-9CDB-337C4EDE9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A1636E-2657-417E-BC69-A2030CEF7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A94A-D470-4BD4-B8BF-DF17ED7EC15F}" type="datetimeFigureOut">
              <a:rPr lang="nl-BE" smtClean="0"/>
              <a:t>27/10/2022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3CCC8A-4D82-49ED-82B7-5327F0083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0F6D25-6139-42C7-ADF0-0CE7DD945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512C-C3B9-43E8-82A4-D44F8A50DC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724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0D4CA-E511-4922-93B4-C8FD98BB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C52707D-4C01-4DCC-9B62-187389478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53A1E2-516A-4AF9-88BD-82229980E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A94A-D470-4BD4-B8BF-DF17ED7EC15F}" type="datetimeFigureOut">
              <a:rPr lang="nl-BE" smtClean="0"/>
              <a:t>27/10/2022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B350C6-8BE0-4B69-9BDE-D3265415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949F3B-8432-4470-87FF-EEB3FA03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512C-C3B9-43E8-82A4-D44F8A50DC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802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445CCAD-F8A7-41EA-9D8B-8BC04E78B2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41807C4-C102-4624-AC0E-A99179685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9B5F11-218C-461B-81ED-D06A4F913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A94A-D470-4BD4-B8BF-DF17ED7EC15F}" type="datetimeFigureOut">
              <a:rPr lang="nl-BE" smtClean="0"/>
              <a:t>27/10/2022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031C21-3D9F-42BD-971A-50D2629B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2B9F3C-B688-4B30-BBD4-5A592EEEC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512C-C3B9-43E8-82A4-D44F8A50DC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152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C036E-18A5-499E-B2D8-03732107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3BA8A0-6F12-4E62-89C1-885C2700B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28C336-1866-4FC9-AEE3-1CDF9022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A94A-D470-4BD4-B8BF-DF17ED7EC15F}" type="datetimeFigureOut">
              <a:rPr lang="nl-BE" smtClean="0"/>
              <a:t>27/10/2022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13BEAA-C6D0-4095-9C6C-01493D582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6E691E-BDEA-4D94-B5D5-0EA0E66D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512C-C3B9-43E8-82A4-D44F8A50DC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411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83157-503C-4F70-9FEB-3B3B3FA5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E435D3-D687-4A12-90DC-5CC5D0850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C83F68-327C-41B3-949A-8A663ED84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A94A-D470-4BD4-B8BF-DF17ED7EC15F}" type="datetimeFigureOut">
              <a:rPr lang="nl-BE" smtClean="0"/>
              <a:t>27/10/2022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B8E883-7354-4B7A-8B91-DBD85C85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9765C5-8F10-40EF-BBDB-648D95EE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512C-C3B9-43E8-82A4-D44F8A50DC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43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D3A8A-C80C-4281-9229-075C0CC0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AECB0B-B35F-416C-B404-FBE49F460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323EE69-5B20-4BB8-9991-1F971FA1E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C2282C5-ACF8-4590-AACF-EA74038D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A94A-D470-4BD4-B8BF-DF17ED7EC15F}" type="datetimeFigureOut">
              <a:rPr lang="nl-BE" smtClean="0"/>
              <a:t>27/10/2022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E3F00D-842F-4798-9C58-2614DB896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0933ED4-1BC4-4AED-BACE-5C9D4A801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512C-C3B9-43E8-82A4-D44F8A50DC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978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52118-A6E8-440B-9F6E-DF6AAE6F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4D20AB-59E0-4B0F-89F1-28B75DB77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69AD7C9-A178-4BF6-A477-F3DAD5D95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2801359-54B2-4E1F-AA8C-76C8EDF78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7EEC903-21A6-474F-9383-CAE285924D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38BB04B-5EC2-4606-A083-5ACB5066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A94A-D470-4BD4-B8BF-DF17ED7EC15F}" type="datetimeFigureOut">
              <a:rPr lang="nl-BE" smtClean="0"/>
              <a:t>27/10/2022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FBD9060-056B-4267-864D-098098B28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B6769A6-296C-4273-8001-5AC5E11A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512C-C3B9-43E8-82A4-D44F8A50DC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720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ACEE05-B04E-46B7-9683-7A60381C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229CA89-AF93-46F9-BBA3-D2A93C95B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A94A-D470-4BD4-B8BF-DF17ED7EC15F}" type="datetimeFigureOut">
              <a:rPr lang="nl-BE" smtClean="0"/>
              <a:t>27/10/2022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7251B9B-AAA4-43BD-B807-CD1E49F05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6E60B73-785E-42CC-9DF6-913E6EE7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512C-C3B9-43E8-82A4-D44F8A50DC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600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6D1F561-0674-49B4-BE27-85F15A33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A94A-D470-4BD4-B8BF-DF17ED7EC15F}" type="datetimeFigureOut">
              <a:rPr lang="nl-BE" smtClean="0"/>
              <a:t>27/10/2022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6538706-4568-43ED-950E-E2BECD0B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DBCEA4-E2FA-462B-812D-AA3546BF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512C-C3B9-43E8-82A4-D44F8A50DC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821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FDC593-10CB-46BE-84AA-13480040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76A1A7-B1F0-4650-BD1F-D470C4EA0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E71DB42-10EA-4EFE-915E-70C57A2C2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86A6F3-50F9-451F-82D4-F4728EBC5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A94A-D470-4BD4-B8BF-DF17ED7EC15F}" type="datetimeFigureOut">
              <a:rPr lang="nl-BE" smtClean="0"/>
              <a:t>27/10/2022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437364-B5DE-4975-95E2-98A1BDC1A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4491B0-CB4D-4805-A84A-EF709E956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512C-C3B9-43E8-82A4-D44F8A50DC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169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46D01-F66C-46D7-9FE0-0A7B4CF7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8C1CA65-048A-4AC2-9A19-7F3EC76C01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3435D3D-F723-40AB-A298-406A5E775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73605C6-ACF7-4560-94A0-51875CF53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A94A-D470-4BD4-B8BF-DF17ED7EC15F}" type="datetimeFigureOut">
              <a:rPr lang="nl-BE" smtClean="0"/>
              <a:t>27/10/2022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CC4A30-A1BC-47E3-9F17-8B1B4873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D066EE-3C46-4F68-90BC-3C6FF63A1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512C-C3B9-43E8-82A4-D44F8A50DC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378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E2D7CCB-0A59-4C98-A7F0-F1487A2D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D80452-3DD2-443C-A530-231A82748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87313B-33A1-4CF6-97EB-1428C56C2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6A94A-D470-4BD4-B8BF-DF17ED7EC15F}" type="datetimeFigureOut">
              <a:rPr lang="nl-BE" smtClean="0"/>
              <a:t>27/10/2022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7E7591-BD07-42C4-BD92-25B74D09B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FA3E5A-74CA-4D04-BD1A-401BE300D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6512C-C3B9-43E8-82A4-D44F8A50DC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202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55FFF17-D3D5-4F58-BA56-54EA901CE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8F9289-16F0-4217-88F0-1F6216C78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3" y="1409700"/>
            <a:ext cx="4152900" cy="2809875"/>
          </a:xfrm>
        </p:spPr>
        <p:txBody>
          <a:bodyPr anchor="b">
            <a:normAutofit/>
          </a:bodyPr>
          <a:lstStyle/>
          <a:p>
            <a:pPr algn="l"/>
            <a:r>
              <a:rPr lang="nl-BE" sz="5400" i="1">
                <a:solidFill>
                  <a:schemeClr val="bg1">
                    <a:lumMod val="85000"/>
                    <a:lumOff val="15000"/>
                  </a:schemeClr>
                </a:solidFill>
              </a:rPr>
              <a:t>Er was misschien eens ….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B7EDC77-2686-4D1E-AD11-778F34B23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219575"/>
            <a:ext cx="3348228" cy="928494"/>
          </a:xfrm>
        </p:spPr>
        <p:txBody>
          <a:bodyPr anchor="t">
            <a:normAutofit/>
          </a:bodyPr>
          <a:lstStyle/>
          <a:p>
            <a:pPr algn="l"/>
            <a:r>
              <a:rPr lang="nl-BE" sz="2000">
                <a:solidFill>
                  <a:schemeClr val="bg1">
                    <a:lumMod val="85000"/>
                    <a:lumOff val="15000"/>
                  </a:schemeClr>
                </a:solidFill>
              </a:rPr>
              <a:t>Boeiende tekstkenmerken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0530442-569C-4773-A1C6-85FAF5322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988" y="1409700"/>
            <a:ext cx="3600451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2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7C0BD6C-8003-4B8A-8CF0-8C3C4127A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511" y="-96079"/>
            <a:ext cx="4818290" cy="26719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200" dirty="0" err="1">
                <a:solidFill>
                  <a:schemeClr val="bg1"/>
                </a:solidFill>
              </a:rPr>
              <a:t>Verhaal</a:t>
            </a:r>
            <a:r>
              <a:rPr lang="en-US" sz="7200" dirty="0">
                <a:solidFill>
                  <a:schemeClr val="bg1"/>
                </a:solidFill>
              </a:rPr>
              <a:t> 2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0F3CBE73-D31A-4270-ACCC-24D66A9E20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" r="-1" b="24600"/>
          <a:stretch/>
        </p:blipFill>
        <p:spPr bwMode="auto">
          <a:xfrm>
            <a:off x="827088" y="1498600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79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tekst&#10;&#10;Automatisch gegenereerde beschrijving">
            <a:extLst>
              <a:ext uri="{FF2B5EF4-FFF2-40B4-BE49-F238E27FC236}">
                <a16:creationId xmlns:a16="http://schemas.microsoft.com/office/drawing/2014/main" id="{B60B3B06-C0B2-4591-AE34-D4126CE97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1" t="21460" r="9727" b="60176"/>
          <a:stretch/>
        </p:blipFill>
        <p:spPr bwMode="auto">
          <a:xfrm>
            <a:off x="643467" y="1910804"/>
            <a:ext cx="10905066" cy="303639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BC2692E8-B3DC-4402-ADDC-860911FF4923}"/>
              </a:ext>
            </a:extLst>
          </p:cNvPr>
          <p:cNvSpPr/>
          <p:nvPr/>
        </p:nvSpPr>
        <p:spPr>
          <a:xfrm>
            <a:off x="1032857" y="2660072"/>
            <a:ext cx="9823565" cy="122197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D5E2BE0-7128-4B8B-A214-1ACF3D3C7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51" t="48363" r="53719" b="43394"/>
          <a:stretch/>
        </p:blipFill>
        <p:spPr>
          <a:xfrm>
            <a:off x="1752081" y="1831398"/>
            <a:ext cx="8402090" cy="2380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E9D80E33-735A-457F-B778-F943A44F890E}"/>
              </a:ext>
            </a:extLst>
          </p:cNvPr>
          <p:cNvSpPr/>
          <p:nvPr/>
        </p:nvSpPr>
        <p:spPr>
          <a:xfrm>
            <a:off x="5876926" y="1898073"/>
            <a:ext cx="885824" cy="56890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0000"/>
              </a:solidFill>
            </a:endParaRP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9F41C369-C2CC-4AC0-9F9A-35D8B5096051}"/>
              </a:ext>
            </a:extLst>
          </p:cNvPr>
          <p:cNvSpPr/>
          <p:nvPr/>
        </p:nvSpPr>
        <p:spPr>
          <a:xfrm>
            <a:off x="1914525" y="2466976"/>
            <a:ext cx="2057399" cy="56890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0000"/>
              </a:solidFill>
            </a:endParaRP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E202C204-5C3B-4523-B5EB-7991FB98798F}"/>
              </a:ext>
            </a:extLst>
          </p:cNvPr>
          <p:cNvSpPr/>
          <p:nvPr/>
        </p:nvSpPr>
        <p:spPr>
          <a:xfrm>
            <a:off x="6667500" y="2978830"/>
            <a:ext cx="2152649" cy="56890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85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A5E3F5D7-8AE0-4DD9-976A-8878F15E7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9" t="61239" r="12459" b="19422"/>
          <a:stretch/>
        </p:blipFill>
        <p:spPr bwMode="auto">
          <a:xfrm>
            <a:off x="1933574" y="895350"/>
            <a:ext cx="7598352" cy="470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B000D1BB-9B5D-49AE-90C8-94D0D05B1288}"/>
              </a:ext>
            </a:extLst>
          </p:cNvPr>
          <p:cNvSpPr/>
          <p:nvPr/>
        </p:nvSpPr>
        <p:spPr>
          <a:xfrm>
            <a:off x="5953126" y="3429000"/>
            <a:ext cx="2514600" cy="45304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0000"/>
              </a:solidFill>
            </a:endParaRP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3DAD8B65-B5B4-464E-8BD2-CFA0210EB318}"/>
              </a:ext>
            </a:extLst>
          </p:cNvPr>
          <p:cNvSpPr/>
          <p:nvPr/>
        </p:nvSpPr>
        <p:spPr>
          <a:xfrm>
            <a:off x="6524625" y="3971925"/>
            <a:ext cx="2112472" cy="45304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8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tekst&#10;&#10;Automatisch gegenereerde beschrijving">
            <a:extLst>
              <a:ext uri="{FF2B5EF4-FFF2-40B4-BE49-F238E27FC236}">
                <a16:creationId xmlns:a16="http://schemas.microsoft.com/office/drawing/2014/main" id="{CD412161-D6D2-4B7E-ACA3-DEB0CEDB1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1" t="67368" r="50232" b="17849"/>
          <a:stretch/>
        </p:blipFill>
        <p:spPr bwMode="auto">
          <a:xfrm>
            <a:off x="1673157" y="1206230"/>
            <a:ext cx="8667964" cy="3754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2532EF1F-BD9A-441F-9AC3-D7BC79AE6756}"/>
              </a:ext>
            </a:extLst>
          </p:cNvPr>
          <p:cNvSpPr/>
          <p:nvPr/>
        </p:nvSpPr>
        <p:spPr>
          <a:xfrm>
            <a:off x="6585424" y="2320047"/>
            <a:ext cx="2354295" cy="45304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0000"/>
              </a:solidFill>
            </a:endParaRP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3B3D5FD3-1014-4CCE-8D62-316F8DE80154}"/>
              </a:ext>
            </a:extLst>
          </p:cNvPr>
          <p:cNvSpPr/>
          <p:nvPr/>
        </p:nvSpPr>
        <p:spPr>
          <a:xfrm>
            <a:off x="6096000" y="4388796"/>
            <a:ext cx="3933217" cy="45304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18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30B4E405-F115-4264-8ED7-3EA7820461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9" t="50858" r="12555" b="38380"/>
          <a:stretch/>
        </p:blipFill>
        <p:spPr bwMode="auto">
          <a:xfrm>
            <a:off x="1131888" y="1196504"/>
            <a:ext cx="9928223" cy="3430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6E154515-B0CD-4468-9DFC-6FA38CBAA52A}"/>
              </a:ext>
            </a:extLst>
          </p:cNvPr>
          <p:cNvSpPr/>
          <p:nvPr/>
        </p:nvSpPr>
        <p:spPr>
          <a:xfrm>
            <a:off x="2253574" y="2569723"/>
            <a:ext cx="5625830" cy="65986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3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D8E3D6CD-A9D6-4878-B246-3374D18687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" t="39965" r="53279" b="54622"/>
          <a:stretch/>
        </p:blipFill>
        <p:spPr bwMode="auto">
          <a:xfrm>
            <a:off x="5493410" y="560445"/>
            <a:ext cx="6111689" cy="1021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FC67E6C1-5386-4408-8DA2-4202EB0FBD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t="51080" r="53763" b="42353"/>
          <a:stretch/>
        </p:blipFill>
        <p:spPr bwMode="auto">
          <a:xfrm>
            <a:off x="603336" y="2123060"/>
            <a:ext cx="6327975" cy="1381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B6907EEA-3EB1-4446-B6BE-D6E392797C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2" t="57150" r="51384" b="30250"/>
          <a:stretch/>
        </p:blipFill>
        <p:spPr bwMode="auto">
          <a:xfrm>
            <a:off x="5493410" y="4045598"/>
            <a:ext cx="6327974" cy="2484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ijl: gekromd omlaag 7">
            <a:extLst>
              <a:ext uri="{FF2B5EF4-FFF2-40B4-BE49-F238E27FC236}">
                <a16:creationId xmlns:a16="http://schemas.microsoft.com/office/drawing/2014/main" id="{8F0D9331-C5EA-4EEC-B753-89775882B6EC}"/>
              </a:ext>
            </a:extLst>
          </p:cNvPr>
          <p:cNvSpPr/>
          <p:nvPr/>
        </p:nvSpPr>
        <p:spPr>
          <a:xfrm rot="19193582" flipH="1">
            <a:off x="3915027" y="703065"/>
            <a:ext cx="1393296" cy="736160"/>
          </a:xfrm>
          <a:prstGeom prst="curvedDownArrow">
            <a:avLst/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A3B70047-D232-4B50-9ABB-0675D69C833D}"/>
              </a:ext>
            </a:extLst>
          </p:cNvPr>
          <p:cNvSpPr/>
          <p:nvPr/>
        </p:nvSpPr>
        <p:spPr>
          <a:xfrm>
            <a:off x="5905501" y="676252"/>
            <a:ext cx="1627271" cy="45304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0000"/>
              </a:solidFill>
            </a:endParaRPr>
          </a:p>
        </p:txBody>
      </p:sp>
      <p:sp>
        <p:nvSpPr>
          <p:cNvPr id="11" name="Pijl: gekromd omlaag 10">
            <a:extLst>
              <a:ext uri="{FF2B5EF4-FFF2-40B4-BE49-F238E27FC236}">
                <a16:creationId xmlns:a16="http://schemas.microsoft.com/office/drawing/2014/main" id="{E23416EB-BBB1-4087-80EC-E5D7A5B0192C}"/>
              </a:ext>
            </a:extLst>
          </p:cNvPr>
          <p:cNvSpPr/>
          <p:nvPr/>
        </p:nvSpPr>
        <p:spPr>
          <a:xfrm rot="3311070">
            <a:off x="7177778" y="2458708"/>
            <a:ext cx="1471579" cy="1251242"/>
          </a:xfrm>
          <a:prstGeom prst="curvedDownArrow">
            <a:avLst>
              <a:gd name="adj1" fmla="val 25000"/>
              <a:gd name="adj2" fmla="val 52676"/>
              <a:gd name="adj3" fmla="val 31863"/>
            </a:avLst>
          </a:prstGeom>
          <a:noFill/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14DFEADB-5608-4CDA-BF66-3070FEF5F17E}"/>
              </a:ext>
            </a:extLst>
          </p:cNvPr>
          <p:cNvSpPr/>
          <p:nvPr/>
        </p:nvSpPr>
        <p:spPr>
          <a:xfrm>
            <a:off x="2743201" y="2142087"/>
            <a:ext cx="990599" cy="45304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0000"/>
              </a:solidFill>
            </a:endParaRP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0DE80A2B-4993-4B12-8449-85AE1A087FD2}"/>
              </a:ext>
            </a:extLst>
          </p:cNvPr>
          <p:cNvSpPr/>
          <p:nvPr/>
        </p:nvSpPr>
        <p:spPr>
          <a:xfrm>
            <a:off x="5600700" y="4045598"/>
            <a:ext cx="2143125" cy="45304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0000"/>
              </a:solidFill>
            </a:endParaRP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CD2CF0CD-F4E6-4EA2-8687-D5EE52FD4355}"/>
              </a:ext>
            </a:extLst>
          </p:cNvPr>
          <p:cNvSpPr/>
          <p:nvPr/>
        </p:nvSpPr>
        <p:spPr>
          <a:xfrm>
            <a:off x="9210676" y="5287864"/>
            <a:ext cx="1733549" cy="45304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74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DD820548-A01B-4BF7-9363-475ECEDA47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212" r="9656" b="36062"/>
          <a:stretch/>
        </p:blipFill>
        <p:spPr>
          <a:xfrm>
            <a:off x="2195509" y="237802"/>
            <a:ext cx="7315201" cy="6382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00382513-B630-49AD-B3E3-2021670E0F3F}"/>
              </a:ext>
            </a:extLst>
          </p:cNvPr>
          <p:cNvSpPr/>
          <p:nvPr/>
        </p:nvSpPr>
        <p:spPr>
          <a:xfrm>
            <a:off x="2562225" y="237802"/>
            <a:ext cx="2295525" cy="21243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0000"/>
              </a:solidFill>
            </a:endParaRP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7B1755DA-1431-4EEC-A096-B8DD3F459560}"/>
              </a:ext>
            </a:extLst>
          </p:cNvPr>
          <p:cNvSpPr/>
          <p:nvPr/>
        </p:nvSpPr>
        <p:spPr>
          <a:xfrm>
            <a:off x="5600698" y="1561777"/>
            <a:ext cx="695327" cy="130524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0000"/>
              </a:solidFill>
            </a:endParaRP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AF8E2D3E-C3D9-4805-8007-3A1349F19D15}"/>
              </a:ext>
            </a:extLst>
          </p:cNvPr>
          <p:cNvSpPr/>
          <p:nvPr/>
        </p:nvSpPr>
        <p:spPr>
          <a:xfrm>
            <a:off x="4086223" y="4953000"/>
            <a:ext cx="3876677" cy="157162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920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Breedbeeld</PresentationFormat>
  <Paragraphs>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Er was misschien eens ….</vt:lpstr>
      <vt:lpstr>Verhaal 2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 was misschien eens ….</dc:title>
  <dc:creator>Liesbeth Ghesquière</dc:creator>
  <cp:lastModifiedBy>Liesbeth Ghesquière</cp:lastModifiedBy>
  <cp:revision>1</cp:revision>
  <dcterms:created xsi:type="dcterms:W3CDTF">2022-10-27T07:57:28Z</dcterms:created>
  <dcterms:modified xsi:type="dcterms:W3CDTF">2022-10-27T08:33:35Z</dcterms:modified>
</cp:coreProperties>
</file>